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67" r:id="rId4"/>
    <p:sldId id="258" r:id="rId5"/>
    <p:sldId id="261" r:id="rId6"/>
    <p:sldId id="265" r:id="rId7"/>
    <p:sldId id="291" r:id="rId8"/>
    <p:sldId id="268" r:id="rId9"/>
    <p:sldId id="292" r:id="rId10"/>
    <p:sldId id="259" r:id="rId11"/>
    <p:sldId id="271" r:id="rId12"/>
    <p:sldId id="262" r:id="rId13"/>
    <p:sldId id="289" r:id="rId14"/>
    <p:sldId id="269" r:id="rId15"/>
    <p:sldId id="272" r:id="rId16"/>
    <p:sldId id="273" r:id="rId17"/>
    <p:sldId id="275" r:id="rId18"/>
    <p:sldId id="276" r:id="rId19"/>
    <p:sldId id="270" r:id="rId20"/>
    <p:sldId id="279" r:id="rId21"/>
    <p:sldId id="278" r:id="rId22"/>
    <p:sldId id="280" r:id="rId23"/>
    <p:sldId id="281" r:id="rId24"/>
    <p:sldId id="282" r:id="rId25"/>
    <p:sldId id="277" r:id="rId26"/>
    <p:sldId id="266" r:id="rId27"/>
    <p:sldId id="263" r:id="rId28"/>
    <p:sldId id="290" r:id="rId29"/>
    <p:sldId id="283" r:id="rId30"/>
    <p:sldId id="284" r:id="rId31"/>
    <p:sldId id="287" r:id="rId32"/>
    <p:sldId id="264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14" y="3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43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0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9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20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28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91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6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6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3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14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6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3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Object/defineProperty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676953" y="1124744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3"/>
            </p:custDataLst>
          </p:nvPr>
        </p:nvSpPr>
        <p:spPr>
          <a:xfrm>
            <a:off x="4964036" y="2529576"/>
            <a:ext cx="219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Vue.js</a:t>
            </a:r>
            <a:endParaRPr lang="zh-CN" altLang="en-US" sz="5400" dirty="0"/>
          </a:p>
        </p:txBody>
      </p:sp>
      <p:sp>
        <p:nvSpPr>
          <p:cNvPr id="10" name="矩形 9"/>
          <p:cNvSpPr/>
          <p:nvPr/>
        </p:nvSpPr>
        <p:spPr>
          <a:xfrm>
            <a:off x="-32977" y="2226572"/>
            <a:ext cx="12192000" cy="3907949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36" y="576235"/>
            <a:ext cx="2263927" cy="2263927"/>
          </a:xfrm>
          <a:prstGeom prst="rect">
            <a:avLst/>
          </a:prstGeom>
        </p:spPr>
      </p:pic>
      <p:sp>
        <p:nvSpPr>
          <p:cNvPr id="9" name="PA_矩形 13"/>
          <p:cNvSpPr/>
          <p:nvPr>
            <p:custDataLst>
              <p:tags r:id="rId4"/>
            </p:custDataLst>
          </p:nvPr>
        </p:nvSpPr>
        <p:spPr>
          <a:xfrm>
            <a:off x="5807969" y="5661248"/>
            <a:ext cx="6384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This PowerPoint applies to business summary, work report</a:t>
            </a:r>
            <a:endParaRPr lang="zh-CN" altLang="en-US" sz="1400" dirty="0">
              <a:solidFill>
                <a:schemeClr val="bg1"/>
              </a:solidFill>
              <a:latin typeface="Felix Titling" panose="04060505060202020A04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3167" r="47834" b="49330"/>
          <a:stretch>
            <a:fillRect/>
          </a:stretch>
        </p:blipFill>
        <p:spPr>
          <a:xfrm>
            <a:off x="7104112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1872208 w 1872208"/>
              <a:gd name="connsiteY2" fmla="*/ 1872208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lnTo>
                  <a:pt x="1872208" y="1872208"/>
                </a:lnTo>
                <a:lnTo>
                  <a:pt x="936104" y="1872208"/>
                </a:ln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3167" r="14948" b="49330"/>
          <a:stretch>
            <a:fillRect/>
          </a:stretch>
        </p:blipFill>
        <p:spPr>
          <a:xfrm>
            <a:off x="9048328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936104 w 1872208"/>
              <a:gd name="connsiteY2" fmla="*/ 1872208 h 1872208"/>
              <a:gd name="connsiteX3" fmla="*/ 0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lnTo>
                  <a:pt x="0" y="1872208"/>
                </a:lnTo>
                <a:lnTo>
                  <a:pt x="0" y="936104"/>
                </a:ln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52497" r="47834"/>
          <a:stretch>
            <a:fillRect/>
          </a:stretch>
        </p:blipFill>
        <p:spPr>
          <a:xfrm>
            <a:off x="7104112" y="3717032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lnTo>
                  <a:pt x="1872208" y="0"/>
                </a:lnTo>
                <a:lnTo>
                  <a:pt x="1872208" y="936104"/>
                </a:ln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52497" r="14948"/>
          <a:stretch>
            <a:fillRect/>
          </a:stretch>
        </p:blipFill>
        <p:spPr>
          <a:xfrm>
            <a:off x="9048328" y="3717032"/>
            <a:ext cx="1872208" cy="1872208"/>
          </a:xfrm>
          <a:custGeom>
            <a:avLst/>
            <a:gdLst>
              <a:gd name="connsiteX0" fmla="*/ 0 w 1872208"/>
              <a:gd name="connsiteY0" fmla="*/ 0 h 1872208"/>
              <a:gd name="connsiteX1" fmla="*/ 936104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0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0" y="0"/>
                </a:moveTo>
                <a:lnTo>
                  <a:pt x="936104" y="0"/>
                </a:ln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064675" y="278266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计算属性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154" y="3573016"/>
            <a:ext cx="5048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当属性有复杂的逻辑，就应该使用计算属性进行计算而不是让模板变得不再简单难以维护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7118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6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YOUR TITLE HERE</a:t>
            </a:r>
            <a:endParaRPr lang="zh-CN" altLang="en-US" smtClean="0"/>
          </a:p>
        </p:txBody>
      </p:sp>
      <p:sp>
        <p:nvSpPr>
          <p:cNvPr id="25603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sp>
        <p:nvSpPr>
          <p:cNvPr id="25604" name="椭圆 3"/>
          <p:cNvSpPr>
            <a:spLocks noChangeAspect="1" noChangeArrowheads="1"/>
          </p:cNvSpPr>
          <p:nvPr/>
        </p:nvSpPr>
        <p:spPr bwMode="auto">
          <a:xfrm>
            <a:off x="7513638" y="3424238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5" name="椭圆 4"/>
          <p:cNvSpPr>
            <a:spLocks noChangeAspect="1" noChangeArrowheads="1"/>
          </p:cNvSpPr>
          <p:nvPr/>
        </p:nvSpPr>
        <p:spPr bwMode="auto">
          <a:xfrm>
            <a:off x="3905250" y="3424238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25606" name="直接连接符 5"/>
          <p:cNvCxnSpPr>
            <a:cxnSpLocks noChangeShapeType="1"/>
            <a:stCxn id="25605" idx="6"/>
            <a:endCxn id="25604" idx="2"/>
          </p:cNvCxnSpPr>
          <p:nvPr/>
        </p:nvCxnSpPr>
        <p:spPr bwMode="auto">
          <a:xfrm>
            <a:off x="4624388" y="3784600"/>
            <a:ext cx="288925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椭圆 7"/>
          <p:cNvSpPr>
            <a:spLocks noChangeAspect="1" noChangeArrowheads="1"/>
          </p:cNvSpPr>
          <p:nvPr/>
        </p:nvSpPr>
        <p:spPr bwMode="auto">
          <a:xfrm>
            <a:off x="7513638" y="2044700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8" name="椭圆 8"/>
          <p:cNvSpPr>
            <a:spLocks noChangeAspect="1" noChangeArrowheads="1"/>
          </p:cNvSpPr>
          <p:nvPr/>
        </p:nvSpPr>
        <p:spPr bwMode="auto">
          <a:xfrm>
            <a:off x="7513638" y="4805363"/>
            <a:ext cx="720725" cy="719137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6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9" name="椭圆 9"/>
          <p:cNvSpPr>
            <a:spLocks noChangeAspect="1" noChangeArrowheads="1"/>
          </p:cNvSpPr>
          <p:nvPr/>
        </p:nvSpPr>
        <p:spPr bwMode="auto">
          <a:xfrm>
            <a:off x="3905250" y="2044700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10" name="椭圆 10"/>
          <p:cNvSpPr>
            <a:spLocks noChangeAspect="1" noChangeArrowheads="1"/>
          </p:cNvSpPr>
          <p:nvPr/>
        </p:nvSpPr>
        <p:spPr bwMode="auto">
          <a:xfrm>
            <a:off x="3905250" y="4805363"/>
            <a:ext cx="719138" cy="71913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5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25611" name="组合 22"/>
          <p:cNvGrpSpPr>
            <a:grpSpLocks/>
          </p:cNvGrpSpPr>
          <p:nvPr/>
        </p:nvGrpSpPr>
        <p:grpSpPr bwMode="auto">
          <a:xfrm>
            <a:off x="4624388" y="2405063"/>
            <a:ext cx="2889250" cy="908050"/>
            <a:chOff x="0" y="0"/>
            <a:chExt cx="2888779" cy="908714"/>
          </a:xfrm>
        </p:grpSpPr>
        <p:cxnSp>
          <p:nvCxnSpPr>
            <p:cNvPr id="25630" name="直接连接符 12"/>
            <p:cNvCxnSpPr>
              <a:cxnSpLocks noChangeShapeType="1"/>
            </p:cNvCxnSpPr>
            <p:nvPr/>
          </p:nvCxnSpPr>
          <p:spPr bwMode="auto">
            <a:xfrm>
              <a:off x="571407" y="908714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1" name="肘形连接符 13"/>
            <p:cNvCxnSpPr>
              <a:cxnSpLocks noChangeShapeType="1"/>
              <a:stCxn id="25609" idx="6"/>
            </p:cNvCxnSpPr>
            <p:nvPr/>
          </p:nvCxnSpPr>
          <p:spPr bwMode="auto">
            <a:xfrm>
              <a:off x="0" y="0"/>
              <a:ext cx="571407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2" name="肘形连接符 14"/>
            <p:cNvCxnSpPr>
              <a:cxnSpLocks noChangeShapeType="1"/>
              <a:stCxn id="25607" idx="2"/>
            </p:cNvCxnSpPr>
            <p:nvPr/>
          </p:nvCxnSpPr>
          <p:spPr bwMode="auto">
            <a:xfrm rot="10800000" flipV="1">
              <a:off x="2371338" y="0"/>
              <a:ext cx="517441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612" name="组合 23"/>
          <p:cNvGrpSpPr>
            <a:grpSpLocks/>
          </p:cNvGrpSpPr>
          <p:nvPr/>
        </p:nvGrpSpPr>
        <p:grpSpPr bwMode="auto">
          <a:xfrm>
            <a:off x="4624388" y="4322763"/>
            <a:ext cx="2889250" cy="842962"/>
            <a:chOff x="0" y="0"/>
            <a:chExt cx="2888779" cy="842380"/>
          </a:xfrm>
        </p:grpSpPr>
        <p:cxnSp>
          <p:nvCxnSpPr>
            <p:cNvPr id="25627" name="直接连接符 16"/>
            <p:cNvCxnSpPr>
              <a:cxnSpLocks noChangeShapeType="1"/>
            </p:cNvCxnSpPr>
            <p:nvPr/>
          </p:nvCxnSpPr>
          <p:spPr bwMode="auto">
            <a:xfrm>
              <a:off x="571407" y="0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肘形连接符 17"/>
            <p:cNvCxnSpPr>
              <a:cxnSpLocks noChangeShapeType="1"/>
              <a:stCxn id="25610" idx="6"/>
            </p:cNvCxnSpPr>
            <p:nvPr/>
          </p:nvCxnSpPr>
          <p:spPr bwMode="auto">
            <a:xfrm flipV="1">
              <a:off x="0" y="0"/>
              <a:ext cx="571407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肘形连接符 18"/>
            <p:cNvCxnSpPr>
              <a:cxnSpLocks noChangeShapeType="1"/>
              <a:stCxn id="25608" idx="2"/>
            </p:cNvCxnSpPr>
            <p:nvPr/>
          </p:nvCxnSpPr>
          <p:spPr bwMode="auto">
            <a:xfrm rot="10800000">
              <a:off x="2371338" y="0"/>
              <a:ext cx="517441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13" name="文本框 45"/>
          <p:cNvSpPr txBox="1">
            <a:spLocks noChangeArrowheads="1"/>
          </p:cNvSpPr>
          <p:nvPr/>
        </p:nvSpPr>
        <p:spPr bwMode="auto">
          <a:xfrm>
            <a:off x="2367985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响应式原理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4" name="矩形 48"/>
          <p:cNvSpPr>
            <a:spLocks noChangeArrowheads="1"/>
          </p:cNvSpPr>
          <p:nvPr/>
        </p:nvSpPr>
        <p:spPr bwMode="auto">
          <a:xfrm>
            <a:off x="83820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5" name="文本框 49"/>
          <p:cNvSpPr txBox="1">
            <a:spLocks noChangeArrowheads="1"/>
          </p:cNvSpPr>
          <p:nvPr/>
        </p:nvSpPr>
        <p:spPr bwMode="auto">
          <a:xfrm>
            <a:off x="3060481" y="3424238"/>
            <a:ext cx="646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路由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6" name="矩形 50"/>
          <p:cNvSpPr>
            <a:spLocks noChangeArrowheads="1"/>
          </p:cNvSpPr>
          <p:nvPr/>
        </p:nvSpPr>
        <p:spPr bwMode="auto">
          <a:xfrm>
            <a:off x="83820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7" name="文本框 51"/>
          <p:cNvSpPr txBox="1">
            <a:spLocks noChangeArrowheads="1"/>
          </p:cNvSpPr>
          <p:nvPr/>
        </p:nvSpPr>
        <p:spPr bwMode="auto">
          <a:xfrm>
            <a:off x="2598816" y="4826000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状态管理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8" name="矩形 52"/>
          <p:cNvSpPr>
            <a:spLocks noChangeArrowheads="1"/>
          </p:cNvSpPr>
          <p:nvPr/>
        </p:nvSpPr>
        <p:spPr bwMode="auto">
          <a:xfrm>
            <a:off x="83820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9" name="文本框 53"/>
          <p:cNvSpPr txBox="1">
            <a:spLocks noChangeArrowheads="1"/>
          </p:cNvSpPr>
          <p:nvPr/>
        </p:nvSpPr>
        <p:spPr bwMode="auto">
          <a:xfrm>
            <a:off x="8489950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服务端渲染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0" name="矩形 54"/>
          <p:cNvSpPr>
            <a:spLocks noChangeArrowheads="1"/>
          </p:cNvSpPr>
          <p:nvPr/>
        </p:nvSpPr>
        <p:spPr bwMode="auto">
          <a:xfrm>
            <a:off x="848995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1" name="文本框 55"/>
          <p:cNvSpPr txBox="1">
            <a:spLocks noChangeArrowheads="1"/>
          </p:cNvSpPr>
          <p:nvPr/>
        </p:nvSpPr>
        <p:spPr bwMode="auto">
          <a:xfrm>
            <a:off x="8489950" y="3424238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Render</a:t>
            </a:r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函数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2" name="矩形 56"/>
          <p:cNvSpPr>
            <a:spLocks noChangeArrowheads="1"/>
          </p:cNvSpPr>
          <p:nvPr/>
        </p:nvSpPr>
        <p:spPr bwMode="auto">
          <a:xfrm>
            <a:off x="848995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3" name="文本框 57"/>
          <p:cNvSpPr txBox="1">
            <a:spLocks noChangeArrowheads="1"/>
          </p:cNvSpPr>
          <p:nvPr/>
        </p:nvSpPr>
        <p:spPr bwMode="auto">
          <a:xfrm>
            <a:off x="8489950" y="4826000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过渡效果与过渡状态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4" name="矩形 58"/>
          <p:cNvSpPr>
            <a:spLocks noChangeArrowheads="1"/>
          </p:cNvSpPr>
          <p:nvPr/>
        </p:nvSpPr>
        <p:spPr bwMode="auto">
          <a:xfrm>
            <a:off x="848995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5" name="矩形 42"/>
          <p:cNvSpPr>
            <a:spLocks noChangeAspect="1" noChangeArrowheads="1"/>
          </p:cNvSpPr>
          <p:nvPr/>
        </p:nvSpPr>
        <p:spPr bwMode="auto">
          <a:xfrm rot="-2700000">
            <a:off x="5384800" y="3063875"/>
            <a:ext cx="1441450" cy="143827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26" name="KSO_Shape"/>
          <p:cNvSpPr>
            <a:spLocks noChangeAspect="1"/>
          </p:cNvSpPr>
          <p:nvPr/>
        </p:nvSpPr>
        <p:spPr bwMode="auto">
          <a:xfrm>
            <a:off x="5734050" y="3344863"/>
            <a:ext cx="709613" cy="898525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65412"/>
              <a:gd name="T187" fmla="*/ 0 h 3382963"/>
              <a:gd name="T188" fmla="*/ 2665412 w 2665412"/>
              <a:gd name="T189" fmla="*/ 3382963 h 33829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39576"/>
      </p:ext>
    </p:extLst>
  </p:cSld>
  <p:clrMapOvr>
    <a:masterClrMapping/>
  </p:clrMapOvr>
  <p:transition spd="slow" advClick="0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44599" r="878" b="10790"/>
          <a:stretch/>
        </p:blipFill>
        <p:spPr>
          <a:xfrm flipH="1">
            <a:off x="0" y="-17930"/>
            <a:ext cx="12192000" cy="35776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70022" y="2643933"/>
            <a:ext cx="3769794" cy="3672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15880" y="4346520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把一个普通 </a:t>
            </a:r>
            <a:r>
              <a:rPr lang="en-US" altLang="zh-CN" sz="1400" dirty="0"/>
              <a:t>JavaScript </a:t>
            </a:r>
            <a:r>
              <a:rPr lang="zh-CN" altLang="en-US" sz="1400" dirty="0"/>
              <a:t>对象传给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实例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data</a:t>
            </a:r>
            <a:r>
              <a:rPr lang="zh-CN" altLang="en-US" sz="1400" dirty="0"/>
              <a:t>选项，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将遍历此对象所有的属性，并使用 </a:t>
            </a:r>
            <a:r>
              <a:rPr lang="en-US" altLang="zh-CN" sz="1400" b="1" dirty="0" err="1">
                <a:hlinkClick r:id="rId3"/>
              </a:rPr>
              <a:t>Object.defineProperty</a:t>
            </a:r>
            <a:r>
              <a:rPr lang="en-US" altLang="zh-CN" sz="1400" dirty="0"/>
              <a:t> </a:t>
            </a:r>
            <a:r>
              <a:rPr lang="zh-CN" altLang="en-US" sz="1400" dirty="0"/>
              <a:t>把这些属性全部转为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8215" y="3643666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响应式原理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2711624" y="4967105"/>
            <a:ext cx="11867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15880" y="5355482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用户看不到 </a:t>
            </a:r>
            <a:r>
              <a:rPr lang="en-US" altLang="zh-CN" sz="1400" dirty="0"/>
              <a:t>getter/setter</a:t>
            </a:r>
            <a:r>
              <a:rPr lang="zh-CN" altLang="en-US" sz="1400" dirty="0"/>
              <a:t>，但是在内部它们让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追踪依赖，在属性被访问和修改时通知变化。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5401" y="5197303"/>
            <a:ext cx="3382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最显著的特性之一便是不太引人注意的响应式系统</a:t>
            </a:r>
            <a:r>
              <a:rPr lang="en-US" altLang="zh-CN" sz="1400" dirty="0"/>
              <a:t>(reactivity system</a:t>
            </a:r>
            <a:r>
              <a:rPr lang="en-US" altLang="zh-CN" sz="1400" dirty="0" smtClean="0"/>
              <a:t>)</a:t>
            </a:r>
          </a:p>
          <a:p>
            <a:pPr algn="r"/>
            <a:r>
              <a:rPr lang="zh-CN" altLang="en-US" sz="1400" dirty="0"/>
              <a:t>我们将开始深入挖掘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响应式系统的底层细节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69" y="-1694321"/>
            <a:ext cx="8888158" cy="55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21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2448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356644" y="-84188"/>
            <a:ext cx="12192000" cy="446449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60248" y="242088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41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01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5482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02 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912033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03 </a:t>
            </a:r>
            <a:endParaRPr lang="zh-CN" altLang="en-US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85731" y="1000671"/>
            <a:ext cx="10882877" cy="22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7410" y="1147002"/>
            <a:ext cx="10285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受现代 </a:t>
            </a:r>
            <a:r>
              <a:rPr lang="en-US" altLang="zh-CN" sz="1600" dirty="0"/>
              <a:t>JavaScript 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限制，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 </a:t>
            </a:r>
            <a:r>
              <a:rPr lang="zh-CN" altLang="en-US" sz="1600" b="1" dirty="0"/>
              <a:t>不能检测到对象属性的添加或删除</a:t>
            </a:r>
            <a:r>
              <a:rPr lang="zh-CN" altLang="en-US" sz="1600" dirty="0"/>
              <a:t>。由于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会在初始化实例时对属性</a:t>
            </a:r>
            <a:r>
              <a:rPr lang="zh-CN" altLang="en-US" sz="1600" dirty="0" smtClean="0"/>
              <a:t>执行，</a:t>
            </a:r>
            <a:r>
              <a:rPr lang="en-US" altLang="zh-CN" sz="1600" dirty="0" smtClean="0"/>
              <a:t>getter/setter</a:t>
            </a:r>
            <a:r>
              <a:rPr lang="zh-CN" altLang="en-US" sz="1600" dirty="0"/>
              <a:t>转化过程，所以属性必须在 </a:t>
            </a:r>
            <a:r>
              <a:rPr lang="en-US" altLang="zh-CN" sz="1600" dirty="0" smtClean="0"/>
              <a:t>data</a:t>
            </a:r>
            <a:r>
              <a:rPr lang="zh-CN" altLang="en-US" sz="1600" dirty="0"/>
              <a:t>对象上存在才能让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转换它，这样才能让它是响应的。例如：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73084" r="50000" b="3496"/>
          <a:stretch>
            <a:fillRect/>
          </a:stretch>
        </p:blipFill>
        <p:spPr>
          <a:xfrm>
            <a:off x="2076550" y="2394140"/>
            <a:ext cx="2507282" cy="914400"/>
          </a:xfrm>
          <a:custGeom>
            <a:avLst/>
            <a:gdLst>
              <a:gd name="connsiteX0" fmla="*/ 0 w 2507282"/>
              <a:gd name="connsiteY0" fmla="*/ 0 h 914400"/>
              <a:gd name="connsiteX1" fmla="*/ 2507282 w 2507282"/>
              <a:gd name="connsiteY1" fmla="*/ 0 h 914400"/>
              <a:gd name="connsiteX2" fmla="*/ 1253641 w 2507282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7282" h="914400">
                <a:moveTo>
                  <a:pt x="0" y="0"/>
                </a:moveTo>
                <a:lnTo>
                  <a:pt x="2507282" y="0"/>
                </a:lnTo>
                <a:lnTo>
                  <a:pt x="1253641" y="9144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8060" r="26845" b="68521"/>
          <a:stretch>
            <a:fillRect/>
          </a:stretch>
        </p:blipFill>
        <p:spPr>
          <a:xfrm>
            <a:off x="4871864" y="2087499"/>
            <a:ext cx="2952328" cy="914400"/>
          </a:xfrm>
          <a:custGeom>
            <a:avLst/>
            <a:gdLst>
              <a:gd name="connsiteX0" fmla="*/ 0 w 2952328"/>
              <a:gd name="connsiteY0" fmla="*/ 0 h 914400"/>
              <a:gd name="connsiteX1" fmla="*/ 2952328 w 2952328"/>
              <a:gd name="connsiteY1" fmla="*/ 0 h 914400"/>
              <a:gd name="connsiteX2" fmla="*/ 1476164 w 295232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328" h="914400">
                <a:moveTo>
                  <a:pt x="0" y="0"/>
                </a:moveTo>
                <a:lnTo>
                  <a:pt x="2952328" y="0"/>
                </a:lnTo>
                <a:lnTo>
                  <a:pt x="1476164" y="91440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 t="5714" r="4273" b="66680"/>
          <a:stretch>
            <a:fillRect/>
          </a:stretch>
        </p:blipFill>
        <p:spPr>
          <a:xfrm>
            <a:off x="8112224" y="2394140"/>
            <a:ext cx="2520280" cy="914400"/>
          </a:xfrm>
          <a:custGeom>
            <a:avLst/>
            <a:gdLst>
              <a:gd name="connsiteX0" fmla="*/ 0 w 2520280"/>
              <a:gd name="connsiteY0" fmla="*/ 0 h 914400"/>
              <a:gd name="connsiteX1" fmla="*/ 2520280 w 2520280"/>
              <a:gd name="connsiteY1" fmla="*/ 0 h 914400"/>
              <a:gd name="connsiteX2" fmla="*/ 1260140 w 252028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280" h="914400">
                <a:moveTo>
                  <a:pt x="0" y="0"/>
                </a:moveTo>
                <a:lnTo>
                  <a:pt x="2520280" y="0"/>
                </a:lnTo>
                <a:lnTo>
                  <a:pt x="1260140" y="9144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063552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71864" y="2079363"/>
            <a:ext cx="2952328" cy="43019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12224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406180"/>
            <a:ext cx="648072" cy="64807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379828"/>
            <a:ext cx="744674" cy="74467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90" y="3212976"/>
            <a:ext cx="888690" cy="88869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79576" y="4627191"/>
            <a:ext cx="21124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Free images and videos you can use anywhere. All images and videos on Pixabay</a:t>
            </a:r>
          </a:p>
        </p:txBody>
      </p:sp>
      <p:sp>
        <p:nvSpPr>
          <p:cNvPr id="50" name="矩形 49"/>
          <p:cNvSpPr/>
          <p:nvPr/>
        </p:nvSpPr>
        <p:spPr>
          <a:xfrm>
            <a:off x="8224087" y="4627191"/>
            <a:ext cx="22965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51" name="矩形 50"/>
          <p:cNvSpPr/>
          <p:nvPr/>
        </p:nvSpPr>
        <p:spPr>
          <a:xfrm>
            <a:off x="5159896" y="4627191"/>
            <a:ext cx="2376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</a:p>
        </p:txBody>
      </p:sp>
      <p:sp>
        <p:nvSpPr>
          <p:cNvPr id="52" name="矩形 51"/>
          <p:cNvSpPr/>
          <p:nvPr/>
        </p:nvSpPr>
        <p:spPr>
          <a:xfrm>
            <a:off x="2799526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>
          <a:xfrm>
            <a:off x="5773992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4" name="矩形 53"/>
          <p:cNvSpPr/>
          <p:nvPr/>
        </p:nvSpPr>
        <p:spPr>
          <a:xfrm>
            <a:off x="8836361" y="4219330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</a:t>
            </a:r>
            <a:endParaRPr lang="zh-CN" altLang="en-US" b="1" dirty="0"/>
          </a:p>
        </p:txBody>
      </p:sp>
      <p:sp>
        <p:nvSpPr>
          <p:cNvPr id="55" name="矩形 54"/>
          <p:cNvSpPr/>
          <p:nvPr/>
        </p:nvSpPr>
        <p:spPr>
          <a:xfrm>
            <a:off x="4521691" y="728693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32134" y="1321604"/>
            <a:ext cx="332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</p:spTree>
    <p:extLst>
      <p:ext uri="{BB962C8B-B14F-4D97-AF65-F5344CB8AC3E}">
        <p14:creationId xmlns:p14="http://schemas.microsoft.com/office/powerpoint/2010/main" val="7619780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16" r="43689" b="29522"/>
          <a:stretch>
            <a:fillRect/>
          </a:stretch>
        </p:blipFill>
        <p:spPr>
          <a:xfrm>
            <a:off x="798263" y="1183978"/>
            <a:ext cx="3929586" cy="3469157"/>
          </a:xfrm>
          <a:custGeom>
            <a:avLst/>
            <a:gdLst>
              <a:gd name="connsiteX0" fmla="*/ 0 w 3929586"/>
              <a:gd name="connsiteY0" fmla="*/ 0 h 3469157"/>
              <a:gd name="connsiteX1" fmla="*/ 3929586 w 3929586"/>
              <a:gd name="connsiteY1" fmla="*/ 0 h 3469157"/>
              <a:gd name="connsiteX2" fmla="*/ 3929586 w 3929586"/>
              <a:gd name="connsiteY2" fmla="*/ 3469157 h 3469157"/>
              <a:gd name="connsiteX3" fmla="*/ 0 w 3929586"/>
              <a:gd name="connsiteY3" fmla="*/ 3469157 h 3469157"/>
              <a:gd name="connsiteX4" fmla="*/ 0 w 3929586"/>
              <a:gd name="connsiteY4" fmla="*/ 0 h 34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3469157">
                <a:moveTo>
                  <a:pt x="0" y="0"/>
                </a:moveTo>
                <a:lnTo>
                  <a:pt x="3929586" y="0"/>
                </a:lnTo>
                <a:lnTo>
                  <a:pt x="3929586" y="3469157"/>
                </a:lnTo>
                <a:lnTo>
                  <a:pt x="0" y="3469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344" r="21359" b="57192"/>
          <a:stretch>
            <a:fillRect/>
          </a:stretch>
        </p:blipFill>
        <p:spPr>
          <a:xfrm>
            <a:off x="4871865" y="1185353"/>
            <a:ext cx="1512169" cy="2099631"/>
          </a:xfrm>
          <a:custGeom>
            <a:avLst/>
            <a:gdLst>
              <a:gd name="connsiteX0" fmla="*/ 0 w 1512169"/>
              <a:gd name="connsiteY0" fmla="*/ 0 h 2099631"/>
              <a:gd name="connsiteX1" fmla="*/ 1512169 w 1512169"/>
              <a:gd name="connsiteY1" fmla="*/ 0 h 2099631"/>
              <a:gd name="connsiteX2" fmla="*/ 1512169 w 1512169"/>
              <a:gd name="connsiteY2" fmla="*/ 2099631 h 2099631"/>
              <a:gd name="connsiteX3" fmla="*/ 0 w 1512169"/>
              <a:gd name="connsiteY3" fmla="*/ 2099631 h 2099631"/>
              <a:gd name="connsiteX4" fmla="*/ 0 w 1512169"/>
              <a:gd name="connsiteY4" fmla="*/ 0 h 20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099631">
                <a:moveTo>
                  <a:pt x="0" y="0"/>
                </a:moveTo>
                <a:lnTo>
                  <a:pt x="1512169" y="0"/>
                </a:lnTo>
                <a:lnTo>
                  <a:pt x="1512169" y="2099631"/>
                </a:lnTo>
                <a:lnTo>
                  <a:pt x="0" y="20996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45720" r="21359" b="808"/>
          <a:stretch>
            <a:fillRect/>
          </a:stretch>
        </p:blipFill>
        <p:spPr>
          <a:xfrm>
            <a:off x="4871865" y="3428999"/>
            <a:ext cx="1512169" cy="2643931"/>
          </a:xfrm>
          <a:custGeom>
            <a:avLst/>
            <a:gdLst>
              <a:gd name="connsiteX0" fmla="*/ 0 w 1512169"/>
              <a:gd name="connsiteY0" fmla="*/ 0 h 2643931"/>
              <a:gd name="connsiteX1" fmla="*/ 1512169 w 1512169"/>
              <a:gd name="connsiteY1" fmla="*/ 0 h 2643931"/>
              <a:gd name="connsiteX2" fmla="*/ 1512169 w 1512169"/>
              <a:gd name="connsiteY2" fmla="*/ 2643931 h 2643931"/>
              <a:gd name="connsiteX3" fmla="*/ 0 w 1512169"/>
              <a:gd name="connsiteY3" fmla="*/ 2643931 h 2643931"/>
              <a:gd name="connsiteX4" fmla="*/ 0 w 1512169"/>
              <a:gd name="connsiteY4" fmla="*/ 0 h 26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643931">
                <a:moveTo>
                  <a:pt x="0" y="0"/>
                </a:moveTo>
                <a:lnTo>
                  <a:pt x="1512169" y="0"/>
                </a:lnTo>
                <a:lnTo>
                  <a:pt x="1512169" y="2643931"/>
                </a:lnTo>
                <a:lnTo>
                  <a:pt x="0" y="2643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73706" r="43689" b="808"/>
          <a:stretch>
            <a:fillRect/>
          </a:stretch>
        </p:blipFill>
        <p:spPr>
          <a:xfrm>
            <a:off x="798263" y="4812791"/>
            <a:ext cx="3929586" cy="1260140"/>
          </a:xfrm>
          <a:custGeom>
            <a:avLst/>
            <a:gdLst>
              <a:gd name="connsiteX0" fmla="*/ 0 w 3929586"/>
              <a:gd name="connsiteY0" fmla="*/ 0 h 1260140"/>
              <a:gd name="connsiteX1" fmla="*/ 3929586 w 3929586"/>
              <a:gd name="connsiteY1" fmla="*/ 0 h 1260140"/>
              <a:gd name="connsiteX2" fmla="*/ 3929586 w 3929586"/>
              <a:gd name="connsiteY2" fmla="*/ 1260140 h 1260140"/>
              <a:gd name="connsiteX3" fmla="*/ 0 w 3929586"/>
              <a:gd name="connsiteY3" fmla="*/ 1260140 h 1260140"/>
              <a:gd name="connsiteX4" fmla="*/ 0 w 3929586"/>
              <a:gd name="connsiteY4" fmla="*/ 0 h 126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1260140">
                <a:moveTo>
                  <a:pt x="0" y="0"/>
                </a:moveTo>
                <a:lnTo>
                  <a:pt x="3929586" y="0"/>
                </a:lnTo>
                <a:lnTo>
                  <a:pt x="3929586" y="1260140"/>
                </a:lnTo>
                <a:lnTo>
                  <a:pt x="0" y="12601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744072" y="3460221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9661" y="5190291"/>
            <a:ext cx="5267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09662" y="4362633"/>
            <a:ext cx="4889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</p:spTree>
    <p:extLst>
      <p:ext uri="{BB962C8B-B14F-4D97-AF65-F5344CB8AC3E}">
        <p14:creationId xmlns:p14="http://schemas.microsoft.com/office/powerpoint/2010/main" val="32837238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9" r="7325" b="23978"/>
          <a:stretch>
            <a:fillRect/>
          </a:stretch>
        </p:blipFill>
        <p:spPr>
          <a:xfrm>
            <a:off x="9347228" y="858972"/>
            <a:ext cx="2148439" cy="3779856"/>
          </a:xfrm>
          <a:custGeom>
            <a:avLst/>
            <a:gdLst>
              <a:gd name="connsiteX0" fmla="*/ 1812967 w 2148439"/>
              <a:gd name="connsiteY0" fmla="*/ 0 h 3779856"/>
              <a:gd name="connsiteX1" fmla="*/ 2021255 w 2148439"/>
              <a:gd name="connsiteY1" fmla="*/ 0 h 3779856"/>
              <a:gd name="connsiteX2" fmla="*/ 2060423 w 2148439"/>
              <a:gd name="connsiteY2" fmla="*/ 24962 h 3779856"/>
              <a:gd name="connsiteX3" fmla="*/ 2123544 w 2148439"/>
              <a:gd name="connsiteY3" fmla="*/ 311409 h 3779856"/>
              <a:gd name="connsiteX4" fmla="*/ 439372 w 2148439"/>
              <a:gd name="connsiteY4" fmla="*/ 3652197 h 3779856"/>
              <a:gd name="connsiteX5" fmla="*/ 127660 w 2148439"/>
              <a:gd name="connsiteY5" fmla="*/ 3754961 h 3779856"/>
              <a:gd name="connsiteX6" fmla="*/ 24896 w 2148439"/>
              <a:gd name="connsiteY6" fmla="*/ 3443249 h 3779856"/>
              <a:gd name="connsiteX7" fmla="*/ 1709068 w 2148439"/>
              <a:gd name="connsiteY7" fmla="*/ 102461 h 3779856"/>
              <a:gd name="connsiteX8" fmla="*/ 1802873 w 2148439"/>
              <a:gd name="connsiteY8" fmla="*/ 4435 h 3779856"/>
              <a:gd name="connsiteX9" fmla="*/ 1812967 w 2148439"/>
              <a:gd name="connsiteY9" fmla="*/ 0 h 37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439" h="3779856">
                <a:moveTo>
                  <a:pt x="1812967" y="0"/>
                </a:moveTo>
                <a:lnTo>
                  <a:pt x="2021255" y="0"/>
                </a:lnTo>
                <a:lnTo>
                  <a:pt x="2060423" y="24962"/>
                </a:lnTo>
                <a:cubicBezTo>
                  <a:pt x="2145117" y="91894"/>
                  <a:pt x="2174031" y="211262"/>
                  <a:pt x="2123544" y="311409"/>
                </a:cubicBezTo>
                <a:lnTo>
                  <a:pt x="439372" y="3652197"/>
                </a:lnTo>
                <a:cubicBezTo>
                  <a:pt x="381673" y="3766651"/>
                  <a:pt x="242115" y="3812661"/>
                  <a:pt x="127660" y="3754961"/>
                </a:cubicBezTo>
                <a:cubicBezTo>
                  <a:pt x="13205" y="3697262"/>
                  <a:pt x="-32804" y="3557704"/>
                  <a:pt x="24896" y="3443249"/>
                </a:cubicBezTo>
                <a:lnTo>
                  <a:pt x="1709068" y="102461"/>
                </a:lnTo>
                <a:cubicBezTo>
                  <a:pt x="1730705" y="59541"/>
                  <a:pt x="1763854" y="26246"/>
                  <a:pt x="1802873" y="4435"/>
                </a:cubicBezTo>
                <a:lnTo>
                  <a:pt x="1812967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193" r="32833" b="23978"/>
          <a:stretch>
            <a:fillRect/>
          </a:stretch>
        </p:blipFill>
        <p:spPr>
          <a:xfrm>
            <a:off x="7487444" y="918306"/>
            <a:ext cx="2105824" cy="3720524"/>
          </a:xfrm>
          <a:custGeom>
            <a:avLst/>
            <a:gdLst>
              <a:gd name="connsiteX0" fmla="*/ 1889289 w 2105824"/>
              <a:gd name="connsiteY0" fmla="*/ 515 h 3720524"/>
              <a:gd name="connsiteX1" fmla="*/ 1978166 w 2105824"/>
              <a:gd name="connsiteY1" fmla="*/ 24895 h 3720524"/>
              <a:gd name="connsiteX2" fmla="*/ 1978166 w 2105824"/>
              <a:gd name="connsiteY2" fmla="*/ 24896 h 3720524"/>
              <a:gd name="connsiteX3" fmla="*/ 2080930 w 2105824"/>
              <a:gd name="connsiteY3" fmla="*/ 336608 h 3720524"/>
              <a:gd name="connsiteX4" fmla="*/ 439371 w 2105824"/>
              <a:gd name="connsiteY4" fmla="*/ 3592865 h 3720524"/>
              <a:gd name="connsiteX5" fmla="*/ 127659 w 2105824"/>
              <a:gd name="connsiteY5" fmla="*/ 3695629 h 3720524"/>
              <a:gd name="connsiteX6" fmla="*/ 127660 w 2105824"/>
              <a:gd name="connsiteY6" fmla="*/ 3695630 h 3720524"/>
              <a:gd name="connsiteX7" fmla="*/ 24895 w 2105824"/>
              <a:gd name="connsiteY7" fmla="*/ 3383918 h 3720524"/>
              <a:gd name="connsiteX8" fmla="*/ 1666454 w 2105824"/>
              <a:gd name="connsiteY8" fmla="*/ 127659 h 3720524"/>
              <a:gd name="connsiteX9" fmla="*/ 1889289 w 2105824"/>
              <a:gd name="connsiteY9" fmla="*/ 515 h 372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824" h="3720524">
                <a:moveTo>
                  <a:pt x="1889289" y="515"/>
                </a:moveTo>
                <a:cubicBezTo>
                  <a:pt x="1919370" y="2527"/>
                  <a:pt x="1949552" y="10470"/>
                  <a:pt x="1978166" y="24895"/>
                </a:cubicBezTo>
                <a:lnTo>
                  <a:pt x="1978166" y="24896"/>
                </a:lnTo>
                <a:cubicBezTo>
                  <a:pt x="2092620" y="82595"/>
                  <a:pt x="2138629" y="222153"/>
                  <a:pt x="2080930" y="336608"/>
                </a:cubicBezTo>
                <a:lnTo>
                  <a:pt x="439371" y="3592865"/>
                </a:lnTo>
                <a:cubicBezTo>
                  <a:pt x="381672" y="3707320"/>
                  <a:pt x="242113" y="3753329"/>
                  <a:pt x="127659" y="3695629"/>
                </a:cubicBezTo>
                <a:lnTo>
                  <a:pt x="127660" y="3695630"/>
                </a:lnTo>
                <a:cubicBezTo>
                  <a:pt x="13205" y="3637931"/>
                  <a:pt x="-32804" y="3498372"/>
                  <a:pt x="24895" y="3383918"/>
                </a:cubicBezTo>
                <a:lnTo>
                  <a:pt x="1666454" y="127659"/>
                </a:lnTo>
                <a:cubicBezTo>
                  <a:pt x="1709728" y="41819"/>
                  <a:pt x="1799048" y="-5522"/>
                  <a:pt x="1889289" y="515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9416" r="18972" b="3318"/>
          <a:stretch>
            <a:fillRect/>
          </a:stretch>
        </p:blipFill>
        <p:spPr>
          <a:xfrm>
            <a:off x="8209443" y="1327147"/>
            <a:ext cx="2417574" cy="4338920"/>
          </a:xfrm>
          <a:custGeom>
            <a:avLst/>
            <a:gdLst>
              <a:gd name="connsiteX0" fmla="*/ 2201038 w 2417574"/>
              <a:gd name="connsiteY0" fmla="*/ 515 h 4338920"/>
              <a:gd name="connsiteX1" fmla="*/ 2289915 w 2417574"/>
              <a:gd name="connsiteY1" fmla="*/ 24895 h 4338920"/>
              <a:gd name="connsiteX2" fmla="*/ 2392679 w 2417574"/>
              <a:gd name="connsiteY2" fmla="*/ 336607 h 4338920"/>
              <a:gd name="connsiteX3" fmla="*/ 439372 w 2417574"/>
              <a:gd name="connsiteY3" fmla="*/ 4211261 h 4338920"/>
              <a:gd name="connsiteX4" fmla="*/ 127660 w 2417574"/>
              <a:gd name="connsiteY4" fmla="*/ 4314026 h 4338920"/>
              <a:gd name="connsiteX5" fmla="*/ 24896 w 2417574"/>
              <a:gd name="connsiteY5" fmla="*/ 4002313 h 4338920"/>
              <a:gd name="connsiteX6" fmla="*/ 1978203 w 2417574"/>
              <a:gd name="connsiteY6" fmla="*/ 127659 h 4338920"/>
              <a:gd name="connsiteX7" fmla="*/ 2201038 w 2417574"/>
              <a:gd name="connsiteY7" fmla="*/ 515 h 433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7574" h="4338920">
                <a:moveTo>
                  <a:pt x="2201038" y="515"/>
                </a:moveTo>
                <a:cubicBezTo>
                  <a:pt x="2231119" y="2527"/>
                  <a:pt x="2261301" y="10470"/>
                  <a:pt x="2289915" y="24895"/>
                </a:cubicBezTo>
                <a:cubicBezTo>
                  <a:pt x="2404370" y="82594"/>
                  <a:pt x="2450379" y="222152"/>
                  <a:pt x="2392679" y="336607"/>
                </a:cubicBezTo>
                <a:lnTo>
                  <a:pt x="439372" y="4211261"/>
                </a:lnTo>
                <a:cubicBezTo>
                  <a:pt x="381673" y="4325716"/>
                  <a:pt x="242115" y="4371725"/>
                  <a:pt x="127660" y="4314026"/>
                </a:cubicBezTo>
                <a:cubicBezTo>
                  <a:pt x="13206" y="4256326"/>
                  <a:pt x="-32804" y="4116768"/>
                  <a:pt x="24896" y="4002313"/>
                </a:cubicBezTo>
                <a:lnTo>
                  <a:pt x="1978203" y="127659"/>
                </a:lnTo>
                <a:cubicBezTo>
                  <a:pt x="2021477" y="41819"/>
                  <a:pt x="2110797" y="-5522"/>
                  <a:pt x="2201038" y="515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9416" r="43908" b="1967"/>
          <a:stretch>
            <a:fillRect/>
          </a:stretch>
        </p:blipFill>
        <p:spPr>
          <a:xfrm>
            <a:off x="6315791" y="1327149"/>
            <a:ext cx="2451443" cy="4406107"/>
          </a:xfrm>
          <a:custGeom>
            <a:avLst/>
            <a:gdLst>
              <a:gd name="connsiteX0" fmla="*/ 2234908 w 2451443"/>
              <a:gd name="connsiteY0" fmla="*/ 515 h 4406107"/>
              <a:gd name="connsiteX1" fmla="*/ 2323785 w 2451443"/>
              <a:gd name="connsiteY1" fmla="*/ 24896 h 4406107"/>
              <a:gd name="connsiteX2" fmla="*/ 2426549 w 2451443"/>
              <a:gd name="connsiteY2" fmla="*/ 336608 h 4406107"/>
              <a:gd name="connsiteX3" fmla="*/ 439372 w 2451443"/>
              <a:gd name="connsiteY3" fmla="*/ 4278448 h 4406107"/>
              <a:gd name="connsiteX4" fmla="*/ 127660 w 2451443"/>
              <a:gd name="connsiteY4" fmla="*/ 4381213 h 4406107"/>
              <a:gd name="connsiteX5" fmla="*/ 24895 w 2451443"/>
              <a:gd name="connsiteY5" fmla="*/ 4069501 h 4406107"/>
              <a:gd name="connsiteX6" fmla="*/ 2012073 w 2451443"/>
              <a:gd name="connsiteY6" fmla="*/ 127660 h 4406107"/>
              <a:gd name="connsiteX7" fmla="*/ 2234908 w 2451443"/>
              <a:gd name="connsiteY7" fmla="*/ 515 h 440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1443" h="4406107">
                <a:moveTo>
                  <a:pt x="2234908" y="515"/>
                </a:moveTo>
                <a:cubicBezTo>
                  <a:pt x="2264989" y="2528"/>
                  <a:pt x="2295171" y="10471"/>
                  <a:pt x="2323785" y="24896"/>
                </a:cubicBezTo>
                <a:cubicBezTo>
                  <a:pt x="2438239" y="82595"/>
                  <a:pt x="2484248" y="222153"/>
                  <a:pt x="2426549" y="336608"/>
                </a:cubicBezTo>
                <a:lnTo>
                  <a:pt x="439372" y="4278448"/>
                </a:lnTo>
                <a:cubicBezTo>
                  <a:pt x="381672" y="4392903"/>
                  <a:pt x="242114" y="4438912"/>
                  <a:pt x="127660" y="4381213"/>
                </a:cubicBezTo>
                <a:cubicBezTo>
                  <a:pt x="13205" y="4323513"/>
                  <a:pt x="-32804" y="4183955"/>
                  <a:pt x="24895" y="4069501"/>
                </a:cubicBezTo>
                <a:lnTo>
                  <a:pt x="2012073" y="127660"/>
                </a:lnTo>
                <a:cubicBezTo>
                  <a:pt x="2055347" y="41819"/>
                  <a:pt x="2144667" y="-5522"/>
                  <a:pt x="2234908" y="515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8" t="9416" r="52220" b="23978"/>
          <a:stretch>
            <a:fillRect/>
          </a:stretch>
        </p:blipFill>
        <p:spPr>
          <a:xfrm>
            <a:off x="6247587" y="1327151"/>
            <a:ext cx="1899718" cy="3311682"/>
          </a:xfrm>
          <a:custGeom>
            <a:avLst/>
            <a:gdLst>
              <a:gd name="connsiteX0" fmla="*/ 1683183 w 1899718"/>
              <a:gd name="connsiteY0" fmla="*/ 515 h 3311682"/>
              <a:gd name="connsiteX1" fmla="*/ 1772059 w 1899718"/>
              <a:gd name="connsiteY1" fmla="*/ 24895 h 3311682"/>
              <a:gd name="connsiteX2" fmla="*/ 1874824 w 1899718"/>
              <a:gd name="connsiteY2" fmla="*/ 336607 h 3311682"/>
              <a:gd name="connsiteX3" fmla="*/ 439372 w 1899718"/>
              <a:gd name="connsiteY3" fmla="*/ 3184023 h 3311682"/>
              <a:gd name="connsiteX4" fmla="*/ 127660 w 1899718"/>
              <a:gd name="connsiteY4" fmla="*/ 3286788 h 3311682"/>
              <a:gd name="connsiteX5" fmla="*/ 24896 w 1899718"/>
              <a:gd name="connsiteY5" fmla="*/ 2975075 h 3311682"/>
              <a:gd name="connsiteX6" fmla="*/ 1460347 w 1899718"/>
              <a:gd name="connsiteY6" fmla="*/ 127659 h 3311682"/>
              <a:gd name="connsiteX7" fmla="*/ 1683183 w 1899718"/>
              <a:gd name="connsiteY7" fmla="*/ 515 h 331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9718" h="3311682">
                <a:moveTo>
                  <a:pt x="1683183" y="515"/>
                </a:moveTo>
                <a:cubicBezTo>
                  <a:pt x="1713263" y="2527"/>
                  <a:pt x="1743446" y="10470"/>
                  <a:pt x="1772059" y="24895"/>
                </a:cubicBezTo>
                <a:cubicBezTo>
                  <a:pt x="1886514" y="82594"/>
                  <a:pt x="1932523" y="222152"/>
                  <a:pt x="1874824" y="336607"/>
                </a:cubicBezTo>
                <a:lnTo>
                  <a:pt x="439372" y="3184023"/>
                </a:lnTo>
                <a:cubicBezTo>
                  <a:pt x="381673" y="3298478"/>
                  <a:pt x="242115" y="3344487"/>
                  <a:pt x="127660" y="3286788"/>
                </a:cubicBezTo>
                <a:cubicBezTo>
                  <a:pt x="13205" y="3229088"/>
                  <a:pt x="-32804" y="3089530"/>
                  <a:pt x="24896" y="2975075"/>
                </a:cubicBezTo>
                <a:lnTo>
                  <a:pt x="1460347" y="127659"/>
                </a:lnTo>
                <a:cubicBezTo>
                  <a:pt x="1503622" y="41819"/>
                  <a:pt x="1592942" y="-5522"/>
                  <a:pt x="1683183" y="515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4" t="14663" r="29047" b="23978"/>
          <a:stretch>
            <a:fillRect/>
          </a:stretch>
        </p:blipFill>
        <p:spPr>
          <a:xfrm>
            <a:off x="8107372" y="1588026"/>
            <a:ext cx="1768202" cy="3050804"/>
          </a:xfrm>
          <a:custGeom>
            <a:avLst/>
            <a:gdLst>
              <a:gd name="connsiteX0" fmla="*/ 1551667 w 1768202"/>
              <a:gd name="connsiteY0" fmla="*/ 515 h 3050804"/>
              <a:gd name="connsiteX1" fmla="*/ 1640544 w 1768202"/>
              <a:gd name="connsiteY1" fmla="*/ 24895 h 3050804"/>
              <a:gd name="connsiteX2" fmla="*/ 1743308 w 1768202"/>
              <a:gd name="connsiteY2" fmla="*/ 336607 h 3050804"/>
              <a:gd name="connsiteX3" fmla="*/ 439372 w 1768202"/>
              <a:gd name="connsiteY3" fmla="*/ 2923145 h 3050804"/>
              <a:gd name="connsiteX4" fmla="*/ 127660 w 1768202"/>
              <a:gd name="connsiteY4" fmla="*/ 3025909 h 3050804"/>
              <a:gd name="connsiteX5" fmla="*/ 24895 w 1768202"/>
              <a:gd name="connsiteY5" fmla="*/ 2714197 h 3050804"/>
              <a:gd name="connsiteX6" fmla="*/ 1328831 w 1768202"/>
              <a:gd name="connsiteY6" fmla="*/ 127660 h 3050804"/>
              <a:gd name="connsiteX7" fmla="*/ 1551667 w 1768202"/>
              <a:gd name="connsiteY7" fmla="*/ 515 h 305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202" h="3050804">
                <a:moveTo>
                  <a:pt x="1551667" y="515"/>
                </a:moveTo>
                <a:cubicBezTo>
                  <a:pt x="1581748" y="2527"/>
                  <a:pt x="1611930" y="10470"/>
                  <a:pt x="1640544" y="24895"/>
                </a:cubicBezTo>
                <a:cubicBezTo>
                  <a:pt x="1754998" y="82594"/>
                  <a:pt x="1801007" y="222153"/>
                  <a:pt x="1743308" y="336607"/>
                </a:cubicBezTo>
                <a:lnTo>
                  <a:pt x="439372" y="2923145"/>
                </a:lnTo>
                <a:cubicBezTo>
                  <a:pt x="381672" y="3037599"/>
                  <a:pt x="242114" y="3083609"/>
                  <a:pt x="127660" y="3025909"/>
                </a:cubicBezTo>
                <a:cubicBezTo>
                  <a:pt x="13205" y="2968210"/>
                  <a:pt x="-32804" y="2828652"/>
                  <a:pt x="24895" y="2714197"/>
                </a:cubicBezTo>
                <a:lnTo>
                  <a:pt x="1328831" y="127660"/>
                </a:lnTo>
                <a:cubicBezTo>
                  <a:pt x="1372106" y="41819"/>
                  <a:pt x="1461426" y="-5522"/>
                  <a:pt x="1551667" y="515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7" t="-507" r="9030" b="100000"/>
          <a:stretch>
            <a:fillRect/>
          </a:stretch>
        </p:blipFill>
        <p:spPr>
          <a:xfrm>
            <a:off x="11160194" y="833775"/>
            <a:ext cx="208288" cy="25197"/>
          </a:xfrm>
          <a:custGeom>
            <a:avLst/>
            <a:gdLst>
              <a:gd name="connsiteX0" fmla="*/ 118936 w 208288"/>
              <a:gd name="connsiteY0" fmla="*/ 514 h 25197"/>
              <a:gd name="connsiteX1" fmla="*/ 207813 w 208288"/>
              <a:gd name="connsiteY1" fmla="*/ 24894 h 25197"/>
              <a:gd name="connsiteX2" fmla="*/ 208288 w 208288"/>
              <a:gd name="connsiteY2" fmla="*/ 25197 h 25197"/>
              <a:gd name="connsiteX3" fmla="*/ 0 w 208288"/>
              <a:gd name="connsiteY3" fmla="*/ 25197 h 25197"/>
              <a:gd name="connsiteX4" fmla="*/ 30674 w 208288"/>
              <a:gd name="connsiteY4" fmla="*/ 11719 h 25197"/>
              <a:gd name="connsiteX5" fmla="*/ 118936 w 208288"/>
              <a:gd name="connsiteY5" fmla="*/ 514 h 2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8" h="25197">
                <a:moveTo>
                  <a:pt x="118936" y="514"/>
                </a:moveTo>
                <a:cubicBezTo>
                  <a:pt x="149017" y="2526"/>
                  <a:pt x="179199" y="10469"/>
                  <a:pt x="207813" y="24894"/>
                </a:cubicBezTo>
                <a:lnTo>
                  <a:pt x="208288" y="25197"/>
                </a:lnTo>
                <a:lnTo>
                  <a:pt x="0" y="25197"/>
                </a:lnTo>
                <a:lnTo>
                  <a:pt x="30674" y="11719"/>
                </a:lnTo>
                <a:cubicBezTo>
                  <a:pt x="58878" y="2420"/>
                  <a:pt x="88856" y="-1498"/>
                  <a:pt x="118936" y="514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999469" y="1772816"/>
            <a:ext cx="4664483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on the </a:t>
            </a:r>
            <a:endParaRPr lang="en-US" altLang="zh-CN" sz="54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corresponding input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1167806" y="4077072"/>
            <a:ext cx="3816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Although, you’re more than welcome to let me know if you use images for a website</a:t>
            </a:r>
            <a:r>
              <a:rPr lang="en-US" altLang="zh-CN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CN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If you haven’t found the public domain images you were looking for at public domain archive</a:t>
            </a:r>
            <a:r>
              <a:rPr lang="en-US" altLang="zh-CN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Free images and videos you can use anywhere.</a:t>
            </a:r>
            <a:endParaRPr lang="en-US" altLang="zh-CN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4075" y="3356992"/>
            <a:ext cx="2664295" cy="369332"/>
            <a:chOff x="1953718" y="3356992"/>
            <a:chExt cx="2664295" cy="369332"/>
          </a:xfrm>
        </p:grpSpPr>
        <p:sp>
          <p:nvSpPr>
            <p:cNvPr id="32" name="矩形: 圆角 31"/>
            <p:cNvSpPr/>
            <p:nvPr/>
          </p:nvSpPr>
          <p:spPr>
            <a:xfrm>
              <a:off x="1953718" y="3356992"/>
              <a:ext cx="2664295" cy="367847"/>
            </a:xfrm>
            <a:prstGeom prst="roundRect">
              <a:avLst>
                <a:gd name="adj" fmla="val 50000"/>
              </a:avLst>
            </a:pr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67608" y="3356992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5136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实战介绍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9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127449" y="2293709"/>
            <a:ext cx="3886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2857" y="3157805"/>
            <a:ext cx="404136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</a:t>
            </a:r>
            <a:endParaRPr lang="en-US" altLang="zh-CN" sz="2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list of some of my favorite sites for free stock photos.  </a:t>
            </a:r>
            <a:endParaRPr lang="en-US" altLang="zh-CN" sz="16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altLang="zh-CN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endParaRPr lang="en-US" altLang="zh-CN" sz="16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zh-CN" altLang="en-US" sz="16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 All images and videos on Pixabay</a:t>
            </a:r>
          </a:p>
        </p:txBody>
      </p:sp>
    </p:spTree>
    <p:extLst>
      <p:ext uri="{BB962C8B-B14F-4D97-AF65-F5344CB8AC3E}">
        <p14:creationId xmlns:p14="http://schemas.microsoft.com/office/powerpoint/2010/main" val="25371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/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70326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1178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605" y="2951079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0478" y="514333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1905" y="5543367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52184" y="255105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52184" y="2951079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536160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36160" y="5143338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36160" y="5543367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249058" y="1044025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70298" y="2276585"/>
            <a:ext cx="291855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</a:t>
            </a:r>
          </a:p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99" y="3833753"/>
            <a:ext cx="51376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888088" y="5331405"/>
            <a:ext cx="453650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cxnSpLocks/>
          </p:cNvCxnSpPr>
          <p:nvPr/>
        </p:nvCxnSpPr>
        <p:spPr>
          <a:xfrm flipV="1">
            <a:off x="6888088" y="1700808"/>
            <a:ext cx="0" cy="36305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888088" y="486916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88088" y="4365104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88088" y="3861048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88088" y="3356992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88088" y="2852936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888088" y="234888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/>
          <p:cNvSpPr/>
          <p:nvPr/>
        </p:nvSpPr>
        <p:spPr>
          <a:xfrm>
            <a:off x="7228114" y="2492896"/>
            <a:ext cx="4052462" cy="2206172"/>
          </a:xfrm>
          <a:custGeom>
            <a:avLst/>
            <a:gdLst>
              <a:gd name="connsiteX0" fmla="*/ 0 w 4049486"/>
              <a:gd name="connsiteY0" fmla="*/ 2206172 h 2206172"/>
              <a:gd name="connsiteX1" fmla="*/ 943429 w 4049486"/>
              <a:gd name="connsiteY1" fmla="*/ 1233715 h 2206172"/>
              <a:gd name="connsiteX2" fmla="*/ 2075543 w 4049486"/>
              <a:gd name="connsiteY2" fmla="*/ 1944915 h 2206172"/>
              <a:gd name="connsiteX3" fmla="*/ 3062515 w 4049486"/>
              <a:gd name="connsiteY3" fmla="*/ 943429 h 2206172"/>
              <a:gd name="connsiteX4" fmla="*/ 3483429 w 4049486"/>
              <a:gd name="connsiteY4" fmla="*/ 1320800 h 2206172"/>
              <a:gd name="connsiteX5" fmla="*/ 4049486 w 4049486"/>
              <a:gd name="connsiteY5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9486" h="2206172">
                <a:moveTo>
                  <a:pt x="0" y="2206172"/>
                </a:moveTo>
                <a:lnTo>
                  <a:pt x="943429" y="1233715"/>
                </a:lnTo>
                <a:lnTo>
                  <a:pt x="2075543" y="1944915"/>
                </a:lnTo>
                <a:lnTo>
                  <a:pt x="3062515" y="943429"/>
                </a:lnTo>
                <a:lnTo>
                  <a:pt x="3483429" y="1320800"/>
                </a:lnTo>
                <a:lnTo>
                  <a:pt x="4049486" y="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12224" y="364502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64352" y="436510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200456" y="335699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632504" y="371703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7213600" y="3091543"/>
            <a:ext cx="4078514" cy="1553028"/>
          </a:xfrm>
          <a:custGeom>
            <a:avLst/>
            <a:gdLst>
              <a:gd name="connsiteX0" fmla="*/ 0 w 4078514"/>
              <a:gd name="connsiteY0" fmla="*/ 58057 h 1553028"/>
              <a:gd name="connsiteX1" fmla="*/ 972457 w 4078514"/>
              <a:gd name="connsiteY1" fmla="*/ 1553028 h 1553028"/>
              <a:gd name="connsiteX2" fmla="*/ 2133600 w 4078514"/>
              <a:gd name="connsiteY2" fmla="*/ 812800 h 1553028"/>
              <a:gd name="connsiteX3" fmla="*/ 3106057 w 4078514"/>
              <a:gd name="connsiteY3" fmla="*/ 1103086 h 1553028"/>
              <a:gd name="connsiteX4" fmla="*/ 3759200 w 4078514"/>
              <a:gd name="connsiteY4" fmla="*/ 740228 h 1553028"/>
              <a:gd name="connsiteX5" fmla="*/ 4078514 w 4078514"/>
              <a:gd name="connsiteY5" fmla="*/ 0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514" h="1553028">
                <a:moveTo>
                  <a:pt x="0" y="58057"/>
                </a:moveTo>
                <a:lnTo>
                  <a:pt x="972457" y="1553028"/>
                </a:lnTo>
                <a:lnTo>
                  <a:pt x="2133600" y="812800"/>
                </a:lnTo>
                <a:lnTo>
                  <a:pt x="3106057" y="1103086"/>
                </a:lnTo>
                <a:lnTo>
                  <a:pt x="3759200" y="740228"/>
                </a:lnTo>
                <a:lnTo>
                  <a:pt x="4078514" y="0"/>
                </a:lnTo>
              </a:path>
            </a:pathLst>
          </a:custGeom>
          <a:noFill/>
          <a:ln w="3175">
            <a:solidFill>
              <a:srgbClr val="1B2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112224" y="458112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264352" y="386104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906022" y="380355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272464" y="407707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2316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TEXT01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840328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TEXT02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948340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TEXT03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1056352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TEXT04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6471779" y="51467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71779" y="4718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71779" y="422108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71779" y="37170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71779" y="32129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71779" y="27089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71779" y="21955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4626993" y="841014"/>
            <a:ext cx="2938014" cy="55343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27906" y="1210579"/>
            <a:ext cx="30678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Input </a:t>
            </a:r>
          </a:p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pPr algn="r"/>
            <a:r>
              <a:rPr lang="en-US" altLang="zh-CN" sz="6000" dirty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14" name="矩形 13"/>
          <p:cNvSpPr/>
          <p:nvPr/>
        </p:nvSpPr>
        <p:spPr>
          <a:xfrm>
            <a:off x="734012" y="4409817"/>
            <a:ext cx="35617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/>
            <a:r>
              <a:rPr lang="zh-CN" altLang="en-US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</a:t>
            </a:r>
            <a:endParaRPr lang="en-US" altLang="zh-CN" sz="16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896200" y="1245162"/>
            <a:ext cx="745294" cy="745294"/>
            <a:chOff x="8040216" y="1245162"/>
            <a:chExt cx="745294" cy="745294"/>
          </a:xfrm>
        </p:grpSpPr>
        <p:sp>
          <p:nvSpPr>
            <p:cNvPr id="10" name="椭圆 9"/>
            <p:cNvSpPr/>
            <p:nvPr/>
          </p:nvSpPr>
          <p:spPr>
            <a:xfrm>
              <a:off x="8040216" y="1245162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115" y="1349061"/>
              <a:ext cx="537496" cy="53749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896200" y="3080558"/>
            <a:ext cx="745294" cy="745294"/>
            <a:chOff x="8040216" y="3080558"/>
            <a:chExt cx="745294" cy="745294"/>
          </a:xfrm>
        </p:grpSpPr>
        <p:sp>
          <p:nvSpPr>
            <p:cNvPr id="11" name="椭圆 10"/>
            <p:cNvSpPr/>
            <p:nvPr/>
          </p:nvSpPr>
          <p:spPr>
            <a:xfrm>
              <a:off x="8040216" y="3080558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835" y="3201177"/>
              <a:ext cx="504056" cy="50405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7896200" y="4915954"/>
            <a:ext cx="745294" cy="745294"/>
            <a:chOff x="8040216" y="4915954"/>
            <a:chExt cx="745294" cy="745294"/>
          </a:xfrm>
        </p:grpSpPr>
        <p:sp>
          <p:nvSpPr>
            <p:cNvPr id="12" name="椭圆 11"/>
            <p:cNvSpPr/>
            <p:nvPr/>
          </p:nvSpPr>
          <p:spPr>
            <a:xfrm>
              <a:off x="8040216" y="4915954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39" y="5010777"/>
              <a:ext cx="555648" cy="555648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8757947" y="1332855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57947" y="1671191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矩形 22"/>
          <p:cNvSpPr/>
          <p:nvPr/>
        </p:nvSpPr>
        <p:spPr>
          <a:xfrm>
            <a:off x="8757947" y="3068960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57947" y="3407296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5" name="矩形 24"/>
          <p:cNvSpPr/>
          <p:nvPr/>
        </p:nvSpPr>
        <p:spPr>
          <a:xfrm>
            <a:off x="8757947" y="494116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57947" y="5279504"/>
            <a:ext cx="2810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3" y="2499976"/>
            <a:ext cx="1834732" cy="29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802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6672064" y="1412776"/>
            <a:ext cx="4176464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690387" y="1412776"/>
            <a:ext cx="4014125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55440" y="2564904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1029" y="4294974"/>
            <a:ext cx="5267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1030" y="3467316"/>
            <a:ext cx="4889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8376067" y="1404662"/>
            <a:ext cx="642761" cy="54741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7082044" y="2831979"/>
            <a:ext cx="433625" cy="81304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>
            <a:spLocks noChangeArrowheads="1"/>
          </p:cNvSpPr>
          <p:nvPr/>
        </p:nvSpPr>
        <p:spPr bwMode="auto">
          <a:xfrm>
            <a:off x="9785185" y="2939360"/>
            <a:ext cx="559287" cy="551830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8304225" y="429497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9603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2874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990459" y="215994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990459" y="512597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37756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4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1124886" y="3861048"/>
            <a:ext cx="96516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1694789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4295800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888088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9532222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27448" y="147607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9050" y="734108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490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9094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6" name="矩形 25"/>
          <p:cNvSpPr/>
          <p:nvPr/>
        </p:nvSpPr>
        <p:spPr>
          <a:xfrm>
            <a:off x="3925207" y="278092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网络请求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3233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8" name="矩形 27"/>
          <p:cNvSpPr/>
          <p:nvPr/>
        </p:nvSpPr>
        <p:spPr>
          <a:xfrm>
            <a:off x="651551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84032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0" name="矩形 29"/>
          <p:cNvSpPr/>
          <p:nvPr/>
        </p:nvSpPr>
        <p:spPr>
          <a:xfrm>
            <a:off x="9120336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1182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41440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如何转化成移动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8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6" r="37006"/>
          <a:stretch>
            <a:fillRect/>
          </a:stretch>
        </p:blipFill>
        <p:spPr>
          <a:xfrm>
            <a:off x="6240016" y="0"/>
            <a:ext cx="1724913" cy="6858000"/>
          </a:xfrm>
          <a:custGeom>
            <a:avLst/>
            <a:gdLst>
              <a:gd name="connsiteX0" fmla="*/ 1335033 w 1724913"/>
              <a:gd name="connsiteY0" fmla="*/ 0 h 6858000"/>
              <a:gd name="connsiteX1" fmla="*/ 1724913 w 1724913"/>
              <a:gd name="connsiteY1" fmla="*/ 0 h 6858000"/>
              <a:gd name="connsiteX2" fmla="*/ 389880 w 1724913"/>
              <a:gd name="connsiteY2" fmla="*/ 6858000 h 6858000"/>
              <a:gd name="connsiteX3" fmla="*/ 0 w 17249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913" h="6858000">
                <a:moveTo>
                  <a:pt x="1335033" y="0"/>
                </a:moveTo>
                <a:lnTo>
                  <a:pt x="1724913" y="0"/>
                </a:lnTo>
                <a:lnTo>
                  <a:pt x="3898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3" t="17685"/>
          <a:stretch>
            <a:fillRect/>
          </a:stretch>
        </p:blipFill>
        <p:spPr>
          <a:xfrm>
            <a:off x="11132876" y="1212814"/>
            <a:ext cx="1059124" cy="5645186"/>
          </a:xfrm>
          <a:custGeom>
            <a:avLst/>
            <a:gdLst>
              <a:gd name="connsiteX0" fmla="*/ 1059124 w 1059124"/>
              <a:gd name="connsiteY0" fmla="*/ 0 h 5645186"/>
              <a:gd name="connsiteX1" fmla="*/ 1059124 w 1059124"/>
              <a:gd name="connsiteY1" fmla="*/ 5645186 h 5645186"/>
              <a:gd name="connsiteX2" fmla="*/ 0 w 1059124"/>
              <a:gd name="connsiteY2" fmla="*/ 5645186 h 56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24" h="5645186">
                <a:moveTo>
                  <a:pt x="1059124" y="0"/>
                </a:moveTo>
                <a:lnTo>
                  <a:pt x="1059124" y="5645186"/>
                </a:lnTo>
                <a:lnTo>
                  <a:pt x="0" y="5645186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1" r="3421"/>
          <a:stretch>
            <a:fillRect/>
          </a:stretch>
        </p:blipFill>
        <p:spPr>
          <a:xfrm>
            <a:off x="7092322" y="0"/>
            <a:ext cx="5099678" cy="6858000"/>
          </a:xfrm>
          <a:custGeom>
            <a:avLst/>
            <a:gdLst>
              <a:gd name="connsiteX0" fmla="*/ 1272576 w 5099678"/>
              <a:gd name="connsiteY0" fmla="*/ 0 h 6858000"/>
              <a:gd name="connsiteX1" fmla="*/ 5099678 w 5099678"/>
              <a:gd name="connsiteY1" fmla="*/ 0 h 6858000"/>
              <a:gd name="connsiteX2" fmla="*/ 3827102 w 5099678"/>
              <a:gd name="connsiteY2" fmla="*/ 6858000 h 6858000"/>
              <a:gd name="connsiteX3" fmla="*/ 0 w 509967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78" h="6858000">
                <a:moveTo>
                  <a:pt x="1272576" y="0"/>
                </a:moveTo>
                <a:lnTo>
                  <a:pt x="5099678" y="0"/>
                </a:lnTo>
                <a:lnTo>
                  <a:pt x="3827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271464" y="1988840"/>
            <a:ext cx="6955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和其他框架的差别（待定）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1464" y="3501008"/>
            <a:ext cx="461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a list of some of my favorite sites for free stock photos.  If you haven’t found the public domain images you were looking for at Public Domain Archive</a:t>
            </a:r>
          </a:p>
        </p:txBody>
      </p:sp>
      <p:sp>
        <p:nvSpPr>
          <p:cNvPr id="12" name="矩形 11"/>
          <p:cNvSpPr/>
          <p:nvPr/>
        </p:nvSpPr>
        <p:spPr>
          <a:xfrm>
            <a:off x="1271464" y="4725144"/>
            <a:ext cx="252028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39329" y="4730463"/>
            <a:ext cx="2360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42545" r="32603" b="1988"/>
          <a:stretch>
            <a:fillRect/>
          </a:stretch>
        </p:blipFill>
        <p:spPr>
          <a:xfrm>
            <a:off x="5644502" y="2891160"/>
            <a:ext cx="1594084" cy="2952328"/>
          </a:xfrm>
          <a:custGeom>
            <a:avLst/>
            <a:gdLst>
              <a:gd name="connsiteX0" fmla="*/ 851081 w 1594084"/>
              <a:gd name="connsiteY0" fmla="*/ 0 h 2952328"/>
              <a:gd name="connsiteX1" fmla="*/ 1594084 w 1594084"/>
              <a:gd name="connsiteY1" fmla="*/ 2952328 h 2952328"/>
              <a:gd name="connsiteX2" fmla="*/ 0 w 1594084"/>
              <a:gd name="connsiteY2" fmla="*/ 2952328 h 2952328"/>
              <a:gd name="connsiteX3" fmla="*/ 851081 w 1594084"/>
              <a:gd name="connsiteY3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4" h="2952328">
                <a:moveTo>
                  <a:pt x="851081" y="0"/>
                </a:moveTo>
                <a:lnTo>
                  <a:pt x="1594084" y="2952328"/>
                </a:lnTo>
                <a:lnTo>
                  <a:pt x="0" y="2952328"/>
                </a:lnTo>
                <a:lnTo>
                  <a:pt x="851081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6073" r="61118" b="1988"/>
          <a:stretch>
            <a:fillRect/>
          </a:stretch>
        </p:blipFill>
        <p:spPr>
          <a:xfrm>
            <a:off x="3496229" y="3611240"/>
            <a:ext cx="1718757" cy="2232248"/>
          </a:xfrm>
          <a:custGeom>
            <a:avLst/>
            <a:gdLst>
              <a:gd name="connsiteX0" fmla="*/ 626263 w 1718757"/>
              <a:gd name="connsiteY0" fmla="*/ 0 h 2232248"/>
              <a:gd name="connsiteX1" fmla="*/ 1718757 w 1718757"/>
              <a:gd name="connsiteY1" fmla="*/ 2232248 h 2232248"/>
              <a:gd name="connsiteX2" fmla="*/ 0 w 1718757"/>
              <a:gd name="connsiteY2" fmla="*/ 2232248 h 2232248"/>
              <a:gd name="connsiteX3" fmla="*/ 626263 w 1718757"/>
              <a:gd name="connsiteY3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57" h="2232248">
                <a:moveTo>
                  <a:pt x="626263" y="0"/>
                </a:moveTo>
                <a:lnTo>
                  <a:pt x="1718757" y="2232248"/>
                </a:lnTo>
                <a:lnTo>
                  <a:pt x="0" y="2232248"/>
                </a:lnTo>
                <a:lnTo>
                  <a:pt x="626263" y="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75014" r="2029" b="1988"/>
          <a:stretch>
            <a:fillRect/>
          </a:stretch>
        </p:blipFill>
        <p:spPr>
          <a:xfrm>
            <a:off x="7699626" y="4619352"/>
            <a:ext cx="1708742" cy="1224136"/>
          </a:xfrm>
          <a:custGeom>
            <a:avLst/>
            <a:gdLst>
              <a:gd name="connsiteX0" fmla="*/ 1417384 w 1708742"/>
              <a:gd name="connsiteY0" fmla="*/ 0 h 1224136"/>
              <a:gd name="connsiteX1" fmla="*/ 1708742 w 1708742"/>
              <a:gd name="connsiteY1" fmla="*/ 1224136 h 1224136"/>
              <a:gd name="connsiteX2" fmla="*/ 0 w 1708742"/>
              <a:gd name="connsiteY2" fmla="*/ 1224136 h 1224136"/>
              <a:gd name="connsiteX3" fmla="*/ 1417384 w 1708742"/>
              <a:gd name="connsiteY3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42" h="1224136">
                <a:moveTo>
                  <a:pt x="1417384" y="0"/>
                </a:moveTo>
                <a:lnTo>
                  <a:pt x="1708742" y="1224136"/>
                </a:lnTo>
                <a:lnTo>
                  <a:pt x="0" y="1224136"/>
                </a:lnTo>
                <a:lnTo>
                  <a:pt x="1417384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直接连接符 11"/>
          <p:cNvCxnSpPr>
            <a:cxnSpLocks/>
          </p:cNvCxnSpPr>
          <p:nvPr/>
        </p:nvCxnSpPr>
        <p:spPr>
          <a:xfrm>
            <a:off x="1237991" y="5843488"/>
            <a:ext cx="10009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2548158" y="4475336"/>
            <a:ext cx="1252892" cy="1368152"/>
          </a:xfrm>
          <a:prstGeom prst="triangl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523790" y="3899272"/>
            <a:ext cx="1718757" cy="1944216"/>
          </a:xfrm>
          <a:prstGeom prst="triangle">
            <a:avLst>
              <a:gd name="adj" fmla="val 65563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672064" y="3611240"/>
            <a:ext cx="1708742" cy="2232248"/>
          </a:xfrm>
          <a:prstGeom prst="triangle">
            <a:avLst>
              <a:gd name="adj" fmla="val 82949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280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01 </a:t>
            </a:r>
            <a:endParaRPr lang="zh-CN" altLang="en-US" sz="1600" dirty="0"/>
          </a:p>
        </p:txBody>
      </p:sp>
      <p:sp>
        <p:nvSpPr>
          <p:cNvPr id="48" name="矩形 47"/>
          <p:cNvSpPr/>
          <p:nvPr/>
        </p:nvSpPr>
        <p:spPr>
          <a:xfrm>
            <a:off x="1991544" y="1299356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02619" y="692696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0800000">
            <a:off x="10272464" y="1916832"/>
            <a:ext cx="288032" cy="17926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81701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02 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801122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03 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3849081" y="4866051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78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81329" y="4653136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86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328248" y="5085184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52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217440" y="289116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57" name="矩形 56"/>
          <p:cNvSpPr/>
          <p:nvPr/>
        </p:nvSpPr>
        <p:spPr>
          <a:xfrm>
            <a:off x="5473043" y="226560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58" name="矩形 57"/>
          <p:cNvSpPr/>
          <p:nvPr/>
        </p:nvSpPr>
        <p:spPr>
          <a:xfrm>
            <a:off x="8388545" y="4015215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</p:spTree>
    <p:extLst>
      <p:ext uri="{BB962C8B-B14F-4D97-AF65-F5344CB8AC3E}">
        <p14:creationId xmlns:p14="http://schemas.microsoft.com/office/powerpoint/2010/main" val="412797297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35560" y="1988840"/>
            <a:ext cx="936104" cy="936104"/>
            <a:chOff x="2783632" y="2348880"/>
            <a:chExt cx="936104" cy="936104"/>
          </a:xfrm>
        </p:grpSpPr>
        <p:sp>
          <p:nvSpPr>
            <p:cNvPr id="8" name="椭圆 7"/>
            <p:cNvSpPr/>
            <p:nvPr/>
          </p:nvSpPr>
          <p:spPr>
            <a:xfrm>
              <a:off x="2783632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50" y="2432298"/>
              <a:ext cx="769268" cy="76926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569124" y="1988840"/>
            <a:ext cx="936104" cy="936104"/>
            <a:chOff x="5785148" y="2348880"/>
            <a:chExt cx="936104" cy="936104"/>
          </a:xfrm>
        </p:grpSpPr>
        <p:sp>
          <p:nvSpPr>
            <p:cNvPr id="10" name="椭圆 9"/>
            <p:cNvSpPr/>
            <p:nvPr/>
          </p:nvSpPr>
          <p:spPr>
            <a:xfrm>
              <a:off x="5785148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984" y="2494670"/>
              <a:ext cx="623478" cy="62347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9408368" y="1988840"/>
            <a:ext cx="936104" cy="936104"/>
            <a:chOff x="8786664" y="2348880"/>
            <a:chExt cx="936104" cy="936104"/>
          </a:xfrm>
        </p:grpSpPr>
        <p:sp>
          <p:nvSpPr>
            <p:cNvPr id="12" name="椭圆 11"/>
            <p:cNvSpPr/>
            <p:nvPr/>
          </p:nvSpPr>
          <p:spPr>
            <a:xfrm>
              <a:off x="8786664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090" y="2492896"/>
              <a:ext cx="625252" cy="62525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919536" y="3176972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05093" y="3710645"/>
            <a:ext cx="23586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在一个大型应用中，有必要将整个应用程序划分为组件，以使开发可管理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4967" y="3206589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0524" y="3740262"/>
            <a:ext cx="2358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174739" y="3206589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60296" y="3740262"/>
            <a:ext cx="2358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8" name="矩形 27"/>
          <p:cNvSpPr/>
          <p:nvPr/>
        </p:nvSpPr>
        <p:spPr>
          <a:xfrm>
            <a:off x="1847528" y="4964975"/>
            <a:ext cx="17440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20524" y="5095772"/>
            <a:ext cx="6691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几乎</a:t>
            </a:r>
            <a:r>
              <a:rPr lang="zh-CN" altLang="en-US" sz="1600" dirty="0"/>
              <a:t>任意类型的应用界面都可以抽象为一个组件树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/>
              <a:t>在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里，一个组件本质上是一个拥有预定义选项的一个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实例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295800" y="4963424"/>
            <a:ext cx="0" cy="117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mponent Tr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89" y="-2885443"/>
            <a:ext cx="10105016" cy="39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91230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26778" r="62276"/>
          <a:stretch>
            <a:fillRect/>
          </a:stretch>
        </p:blipFill>
        <p:spPr>
          <a:xfrm>
            <a:off x="7674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26778" r="31220"/>
          <a:stretch>
            <a:fillRect/>
          </a:stretch>
        </p:blipFill>
        <p:spPr>
          <a:xfrm>
            <a:off x="43678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8" t="26778" r="164"/>
          <a:stretch>
            <a:fillRect/>
          </a:stretch>
        </p:blipFill>
        <p:spPr>
          <a:xfrm>
            <a:off x="79682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sp>
        <p:nvSpPr>
          <p:cNvPr id="7" name="平行四边形 6"/>
          <p:cNvSpPr/>
          <p:nvPr/>
        </p:nvSpPr>
        <p:spPr>
          <a:xfrm>
            <a:off x="11353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9" name="任意多边形: 形状 8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平行四边形 22"/>
          <p:cNvSpPr/>
          <p:nvPr/>
        </p:nvSpPr>
        <p:spPr>
          <a:xfrm>
            <a:off x="47357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>
            <a:off x="83361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10" y="1988840"/>
            <a:ext cx="892392" cy="89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7" y="2132856"/>
            <a:ext cx="653764" cy="5828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16" y="1995955"/>
            <a:ext cx="679193" cy="6702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775520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61906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04312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3512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2" name="矩形 31"/>
          <p:cNvSpPr/>
          <p:nvPr/>
        </p:nvSpPr>
        <p:spPr>
          <a:xfrm>
            <a:off x="52954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矩形 32"/>
          <p:cNvSpPr/>
          <p:nvPr/>
        </p:nvSpPr>
        <p:spPr>
          <a:xfrm>
            <a:off x="88958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98699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25798" r="81844" b="25067"/>
          <a:stretch>
            <a:fillRect/>
          </a:stretch>
        </p:blipFill>
        <p:spPr>
          <a:xfrm>
            <a:off x="119336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25798" r="61664" b="25067"/>
          <a:stretch>
            <a:fillRect/>
          </a:stretch>
        </p:blipFill>
        <p:spPr>
          <a:xfrm>
            <a:off x="2559223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9" t="25798" r="41484" b="25067"/>
          <a:stretch>
            <a:fillRect/>
          </a:stretch>
        </p:blipFill>
        <p:spPr>
          <a:xfrm>
            <a:off x="4999110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9" t="25798" r="21304" b="25067"/>
          <a:stretch>
            <a:fillRect/>
          </a:stretch>
        </p:blipFill>
        <p:spPr>
          <a:xfrm>
            <a:off x="7438997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9" t="25798" r="1124" b="25067"/>
          <a:stretch>
            <a:fillRect/>
          </a:stretch>
        </p:blipFill>
        <p:spPr>
          <a:xfrm>
            <a:off x="9878884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" name="矩形 33"/>
          <p:cNvSpPr/>
          <p:nvPr/>
        </p:nvSpPr>
        <p:spPr>
          <a:xfrm>
            <a:off x="1127448" y="615659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27448" y="5589240"/>
            <a:ext cx="2584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97163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基本知识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/>
        </p:blipFill>
        <p:spPr>
          <a:xfrm>
            <a:off x="4353856" y="2294965"/>
            <a:ext cx="1124730" cy="95373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0086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8" b="21136"/>
          <a:stretch/>
        </p:blipFill>
        <p:spPr>
          <a:xfrm>
            <a:off x="0" y="0"/>
            <a:ext cx="1711322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334" y="4042194"/>
            <a:ext cx="12200334" cy="281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884488" y="782245"/>
            <a:ext cx="3383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Input </a:t>
            </a:r>
          </a:p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</a:p>
        </p:txBody>
      </p:sp>
      <p:sp>
        <p:nvSpPr>
          <p:cNvPr id="3" name="矩形 2"/>
          <p:cNvSpPr/>
          <p:nvPr/>
        </p:nvSpPr>
        <p:spPr>
          <a:xfrm>
            <a:off x="6744072" y="413049"/>
            <a:ext cx="2880320" cy="28803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25200" y="4378362"/>
            <a:ext cx="1071735" cy="1071735"/>
            <a:chOff x="6625200" y="4378362"/>
            <a:chExt cx="1071735" cy="1071735"/>
          </a:xfrm>
        </p:grpSpPr>
        <p:sp>
          <p:nvSpPr>
            <p:cNvPr id="22" name="KSO_Shape"/>
            <p:cNvSpPr/>
            <p:nvPr/>
          </p:nvSpPr>
          <p:spPr>
            <a:xfrm>
              <a:off x="6744072" y="4619350"/>
              <a:ext cx="810175" cy="52526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625200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9848" y="4378362"/>
            <a:ext cx="1071735" cy="1071735"/>
            <a:chOff x="1279848" y="4378362"/>
            <a:chExt cx="1071735" cy="1071735"/>
          </a:xfrm>
        </p:grpSpPr>
        <p:sp>
          <p:nvSpPr>
            <p:cNvPr id="4" name="椭圆 3"/>
            <p:cNvSpPr/>
            <p:nvPr/>
          </p:nvSpPr>
          <p:spPr>
            <a:xfrm>
              <a:off x="1279848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1411473" y="4595840"/>
              <a:ext cx="808484" cy="605016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52524" y="4378362"/>
            <a:ext cx="1071735" cy="1071735"/>
            <a:chOff x="3952524" y="4378362"/>
            <a:chExt cx="1071735" cy="1071735"/>
          </a:xfrm>
        </p:grpSpPr>
        <p:sp>
          <p:nvSpPr>
            <p:cNvPr id="26" name="椭圆 25"/>
            <p:cNvSpPr/>
            <p:nvPr/>
          </p:nvSpPr>
          <p:spPr>
            <a:xfrm>
              <a:off x="3952524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4157306" y="4652083"/>
              <a:ext cx="656706" cy="492530"/>
            </a:xfrm>
            <a:custGeom>
              <a:avLst/>
              <a:gdLst/>
              <a:ahLst/>
              <a:cxnLst/>
              <a:rect l="0" t="0" r="r" b="b"/>
              <a:pathLst>
                <a:path w="1166813" h="874713">
                  <a:moveTo>
                    <a:pt x="631825" y="339725"/>
                  </a:moveTo>
                  <a:lnTo>
                    <a:pt x="639247" y="339990"/>
                  </a:lnTo>
                  <a:lnTo>
                    <a:pt x="646669" y="340520"/>
                  </a:lnTo>
                  <a:lnTo>
                    <a:pt x="654090" y="341314"/>
                  </a:lnTo>
                  <a:lnTo>
                    <a:pt x="661247" y="342638"/>
                  </a:lnTo>
                  <a:lnTo>
                    <a:pt x="668404" y="344227"/>
                  </a:lnTo>
                  <a:lnTo>
                    <a:pt x="675296" y="346081"/>
                  </a:lnTo>
                  <a:lnTo>
                    <a:pt x="681922" y="348729"/>
                  </a:lnTo>
                  <a:lnTo>
                    <a:pt x="688814" y="351377"/>
                  </a:lnTo>
                  <a:lnTo>
                    <a:pt x="695175" y="354026"/>
                  </a:lnTo>
                  <a:lnTo>
                    <a:pt x="701537" y="357204"/>
                  </a:lnTo>
                  <a:lnTo>
                    <a:pt x="707633" y="360646"/>
                  </a:lnTo>
                  <a:lnTo>
                    <a:pt x="713465" y="364619"/>
                  </a:lnTo>
                  <a:lnTo>
                    <a:pt x="719296" y="368856"/>
                  </a:lnTo>
                  <a:lnTo>
                    <a:pt x="724862" y="373093"/>
                  </a:lnTo>
                  <a:lnTo>
                    <a:pt x="730164" y="377595"/>
                  </a:lnTo>
                  <a:lnTo>
                    <a:pt x="735200" y="382362"/>
                  </a:lnTo>
                  <a:lnTo>
                    <a:pt x="739971" y="387658"/>
                  </a:lnTo>
                  <a:lnTo>
                    <a:pt x="744742" y="392955"/>
                  </a:lnTo>
                  <a:lnTo>
                    <a:pt x="748983" y="398251"/>
                  </a:lnTo>
                  <a:lnTo>
                    <a:pt x="752959" y="404077"/>
                  </a:lnTo>
                  <a:lnTo>
                    <a:pt x="756670" y="409903"/>
                  </a:lnTo>
                  <a:lnTo>
                    <a:pt x="760116" y="415994"/>
                  </a:lnTo>
                  <a:lnTo>
                    <a:pt x="763562" y="422615"/>
                  </a:lnTo>
                  <a:lnTo>
                    <a:pt x="766477" y="428971"/>
                  </a:lnTo>
                  <a:lnTo>
                    <a:pt x="769128" y="435326"/>
                  </a:lnTo>
                  <a:lnTo>
                    <a:pt x="771514" y="442477"/>
                  </a:lnTo>
                  <a:lnTo>
                    <a:pt x="773369" y="449097"/>
                  </a:lnTo>
                  <a:lnTo>
                    <a:pt x="774959" y="456247"/>
                  </a:lnTo>
                  <a:lnTo>
                    <a:pt x="776285" y="463663"/>
                  </a:lnTo>
                  <a:lnTo>
                    <a:pt x="777080" y="470813"/>
                  </a:lnTo>
                  <a:lnTo>
                    <a:pt x="777610" y="478228"/>
                  </a:lnTo>
                  <a:lnTo>
                    <a:pt x="777875" y="485643"/>
                  </a:lnTo>
                  <a:lnTo>
                    <a:pt x="777610" y="493058"/>
                  </a:lnTo>
                  <a:lnTo>
                    <a:pt x="777080" y="500738"/>
                  </a:lnTo>
                  <a:lnTo>
                    <a:pt x="776285" y="507888"/>
                  </a:lnTo>
                  <a:lnTo>
                    <a:pt x="774959" y="515303"/>
                  </a:lnTo>
                  <a:lnTo>
                    <a:pt x="773369" y="522188"/>
                  </a:lnTo>
                  <a:lnTo>
                    <a:pt x="771514" y="529074"/>
                  </a:lnTo>
                  <a:lnTo>
                    <a:pt x="769128" y="535959"/>
                  </a:lnTo>
                  <a:lnTo>
                    <a:pt x="766477" y="542580"/>
                  </a:lnTo>
                  <a:lnTo>
                    <a:pt x="763562" y="548936"/>
                  </a:lnTo>
                  <a:lnTo>
                    <a:pt x="760116" y="555291"/>
                  </a:lnTo>
                  <a:lnTo>
                    <a:pt x="756670" y="561382"/>
                  </a:lnTo>
                  <a:lnTo>
                    <a:pt x="752959" y="567208"/>
                  </a:lnTo>
                  <a:lnTo>
                    <a:pt x="748983" y="573034"/>
                  </a:lnTo>
                  <a:lnTo>
                    <a:pt x="744742" y="578596"/>
                  </a:lnTo>
                  <a:lnTo>
                    <a:pt x="739971" y="583892"/>
                  </a:lnTo>
                  <a:lnTo>
                    <a:pt x="735200" y="588659"/>
                  </a:lnTo>
                  <a:lnTo>
                    <a:pt x="730164" y="593691"/>
                  </a:lnTo>
                  <a:lnTo>
                    <a:pt x="724862" y="598458"/>
                  </a:lnTo>
                  <a:lnTo>
                    <a:pt x="719296" y="602695"/>
                  </a:lnTo>
                  <a:lnTo>
                    <a:pt x="713465" y="606667"/>
                  </a:lnTo>
                  <a:lnTo>
                    <a:pt x="707633" y="610639"/>
                  </a:lnTo>
                  <a:lnTo>
                    <a:pt x="701537" y="614082"/>
                  </a:lnTo>
                  <a:lnTo>
                    <a:pt x="695175" y="617260"/>
                  </a:lnTo>
                  <a:lnTo>
                    <a:pt x="688814" y="620173"/>
                  </a:lnTo>
                  <a:lnTo>
                    <a:pt x="681922" y="622821"/>
                  </a:lnTo>
                  <a:lnTo>
                    <a:pt x="675296" y="624940"/>
                  </a:lnTo>
                  <a:lnTo>
                    <a:pt x="668404" y="626794"/>
                  </a:lnTo>
                  <a:lnTo>
                    <a:pt x="661247" y="628912"/>
                  </a:lnTo>
                  <a:lnTo>
                    <a:pt x="654090" y="629971"/>
                  </a:lnTo>
                  <a:lnTo>
                    <a:pt x="646669" y="631031"/>
                  </a:lnTo>
                  <a:lnTo>
                    <a:pt x="639247" y="631560"/>
                  </a:lnTo>
                  <a:lnTo>
                    <a:pt x="631825" y="631825"/>
                  </a:lnTo>
                  <a:lnTo>
                    <a:pt x="624403" y="631560"/>
                  </a:lnTo>
                  <a:lnTo>
                    <a:pt x="616982" y="631031"/>
                  </a:lnTo>
                  <a:lnTo>
                    <a:pt x="609560" y="629971"/>
                  </a:lnTo>
                  <a:lnTo>
                    <a:pt x="602403" y="628912"/>
                  </a:lnTo>
                  <a:lnTo>
                    <a:pt x="595511" y="626794"/>
                  </a:lnTo>
                  <a:lnTo>
                    <a:pt x="588355" y="624940"/>
                  </a:lnTo>
                  <a:lnTo>
                    <a:pt x="581728" y="622821"/>
                  </a:lnTo>
                  <a:lnTo>
                    <a:pt x="575102" y="620173"/>
                  </a:lnTo>
                  <a:lnTo>
                    <a:pt x="568475" y="617260"/>
                  </a:lnTo>
                  <a:lnTo>
                    <a:pt x="562378" y="614082"/>
                  </a:lnTo>
                  <a:lnTo>
                    <a:pt x="556282" y="610639"/>
                  </a:lnTo>
                  <a:lnTo>
                    <a:pt x="550186" y="606667"/>
                  </a:lnTo>
                  <a:lnTo>
                    <a:pt x="544619" y="602695"/>
                  </a:lnTo>
                  <a:lnTo>
                    <a:pt x="539053" y="598458"/>
                  </a:lnTo>
                  <a:lnTo>
                    <a:pt x="533487" y="593691"/>
                  </a:lnTo>
                  <a:lnTo>
                    <a:pt x="528450" y="588659"/>
                  </a:lnTo>
                  <a:lnTo>
                    <a:pt x="523679" y="583892"/>
                  </a:lnTo>
                  <a:lnTo>
                    <a:pt x="519173" y="578596"/>
                  </a:lnTo>
                  <a:lnTo>
                    <a:pt x="514667" y="573034"/>
                  </a:lnTo>
                  <a:lnTo>
                    <a:pt x="510691" y="567208"/>
                  </a:lnTo>
                  <a:lnTo>
                    <a:pt x="506980" y="561382"/>
                  </a:lnTo>
                  <a:lnTo>
                    <a:pt x="503534" y="555291"/>
                  </a:lnTo>
                  <a:lnTo>
                    <a:pt x="500354" y="548936"/>
                  </a:lnTo>
                  <a:lnTo>
                    <a:pt x="497438" y="542580"/>
                  </a:lnTo>
                  <a:lnTo>
                    <a:pt x="494522" y="535959"/>
                  </a:lnTo>
                  <a:lnTo>
                    <a:pt x="492402" y="529074"/>
                  </a:lnTo>
                  <a:lnTo>
                    <a:pt x="490281" y="522188"/>
                  </a:lnTo>
                  <a:lnTo>
                    <a:pt x="488691" y="515303"/>
                  </a:lnTo>
                  <a:lnTo>
                    <a:pt x="487366" y="507888"/>
                  </a:lnTo>
                  <a:lnTo>
                    <a:pt x="486570" y="500738"/>
                  </a:lnTo>
                  <a:lnTo>
                    <a:pt x="486040" y="493058"/>
                  </a:lnTo>
                  <a:lnTo>
                    <a:pt x="485775" y="485643"/>
                  </a:lnTo>
                  <a:lnTo>
                    <a:pt x="486040" y="478228"/>
                  </a:lnTo>
                  <a:lnTo>
                    <a:pt x="486570" y="470813"/>
                  </a:lnTo>
                  <a:lnTo>
                    <a:pt x="487366" y="463663"/>
                  </a:lnTo>
                  <a:lnTo>
                    <a:pt x="488691" y="456247"/>
                  </a:lnTo>
                  <a:lnTo>
                    <a:pt x="490281" y="449097"/>
                  </a:lnTo>
                  <a:lnTo>
                    <a:pt x="492402" y="442477"/>
                  </a:lnTo>
                  <a:lnTo>
                    <a:pt x="494522" y="435326"/>
                  </a:lnTo>
                  <a:lnTo>
                    <a:pt x="497438" y="428971"/>
                  </a:lnTo>
                  <a:lnTo>
                    <a:pt x="500354" y="422615"/>
                  </a:lnTo>
                  <a:lnTo>
                    <a:pt x="503534" y="415994"/>
                  </a:lnTo>
                  <a:lnTo>
                    <a:pt x="506980" y="409903"/>
                  </a:lnTo>
                  <a:lnTo>
                    <a:pt x="510691" y="404077"/>
                  </a:lnTo>
                  <a:lnTo>
                    <a:pt x="514667" y="398251"/>
                  </a:lnTo>
                  <a:lnTo>
                    <a:pt x="519173" y="392955"/>
                  </a:lnTo>
                  <a:lnTo>
                    <a:pt x="523679" y="387658"/>
                  </a:lnTo>
                  <a:lnTo>
                    <a:pt x="528450" y="382362"/>
                  </a:lnTo>
                  <a:lnTo>
                    <a:pt x="533487" y="377595"/>
                  </a:lnTo>
                  <a:lnTo>
                    <a:pt x="539053" y="373093"/>
                  </a:lnTo>
                  <a:lnTo>
                    <a:pt x="544619" y="368856"/>
                  </a:lnTo>
                  <a:lnTo>
                    <a:pt x="550186" y="364619"/>
                  </a:lnTo>
                  <a:lnTo>
                    <a:pt x="556282" y="360646"/>
                  </a:lnTo>
                  <a:lnTo>
                    <a:pt x="562378" y="357204"/>
                  </a:lnTo>
                  <a:lnTo>
                    <a:pt x="568475" y="354026"/>
                  </a:lnTo>
                  <a:lnTo>
                    <a:pt x="575102" y="351377"/>
                  </a:lnTo>
                  <a:lnTo>
                    <a:pt x="581728" y="348729"/>
                  </a:lnTo>
                  <a:lnTo>
                    <a:pt x="588355" y="346081"/>
                  </a:lnTo>
                  <a:lnTo>
                    <a:pt x="595511" y="344227"/>
                  </a:lnTo>
                  <a:lnTo>
                    <a:pt x="602403" y="342638"/>
                  </a:lnTo>
                  <a:lnTo>
                    <a:pt x="609560" y="341314"/>
                  </a:lnTo>
                  <a:lnTo>
                    <a:pt x="616982" y="340520"/>
                  </a:lnTo>
                  <a:lnTo>
                    <a:pt x="624403" y="339990"/>
                  </a:lnTo>
                  <a:lnTo>
                    <a:pt x="631825" y="339725"/>
                  </a:lnTo>
                  <a:close/>
                  <a:moveTo>
                    <a:pt x="992942" y="242814"/>
                  </a:moveTo>
                  <a:lnTo>
                    <a:pt x="989237" y="243079"/>
                  </a:lnTo>
                  <a:lnTo>
                    <a:pt x="985797" y="243608"/>
                  </a:lnTo>
                  <a:lnTo>
                    <a:pt x="981827" y="244137"/>
                  </a:lnTo>
                  <a:lnTo>
                    <a:pt x="978387" y="244930"/>
                  </a:lnTo>
                  <a:lnTo>
                    <a:pt x="974947" y="245988"/>
                  </a:lnTo>
                  <a:lnTo>
                    <a:pt x="971506" y="247046"/>
                  </a:lnTo>
                  <a:lnTo>
                    <a:pt x="968331" y="248369"/>
                  </a:lnTo>
                  <a:lnTo>
                    <a:pt x="964890" y="249956"/>
                  </a:lnTo>
                  <a:lnTo>
                    <a:pt x="961714" y="251543"/>
                  </a:lnTo>
                  <a:lnTo>
                    <a:pt x="958803" y="253395"/>
                  </a:lnTo>
                  <a:lnTo>
                    <a:pt x="955892" y="255246"/>
                  </a:lnTo>
                  <a:lnTo>
                    <a:pt x="952981" y="257362"/>
                  </a:lnTo>
                  <a:lnTo>
                    <a:pt x="950335" y="259478"/>
                  </a:lnTo>
                  <a:lnTo>
                    <a:pt x="947424" y="261594"/>
                  </a:lnTo>
                  <a:lnTo>
                    <a:pt x="945042" y="264239"/>
                  </a:lnTo>
                  <a:lnTo>
                    <a:pt x="942660" y="266620"/>
                  </a:lnTo>
                  <a:lnTo>
                    <a:pt x="940278" y="269265"/>
                  </a:lnTo>
                  <a:lnTo>
                    <a:pt x="938161" y="272174"/>
                  </a:lnTo>
                  <a:lnTo>
                    <a:pt x="936044" y="275084"/>
                  </a:lnTo>
                  <a:lnTo>
                    <a:pt x="934192" y="277993"/>
                  </a:lnTo>
                  <a:lnTo>
                    <a:pt x="932604" y="280903"/>
                  </a:lnTo>
                  <a:lnTo>
                    <a:pt x="931016" y="284077"/>
                  </a:lnTo>
                  <a:lnTo>
                    <a:pt x="929428" y="287251"/>
                  </a:lnTo>
                  <a:lnTo>
                    <a:pt x="927840" y="290425"/>
                  </a:lnTo>
                  <a:lnTo>
                    <a:pt x="926782" y="294128"/>
                  </a:lnTo>
                  <a:lnTo>
                    <a:pt x="925723" y="297567"/>
                  </a:lnTo>
                  <a:lnTo>
                    <a:pt x="924929" y="301005"/>
                  </a:lnTo>
                  <a:lnTo>
                    <a:pt x="924400" y="304444"/>
                  </a:lnTo>
                  <a:lnTo>
                    <a:pt x="923870" y="308147"/>
                  </a:lnTo>
                  <a:lnTo>
                    <a:pt x="923606" y="312114"/>
                  </a:lnTo>
                  <a:lnTo>
                    <a:pt x="923606" y="315817"/>
                  </a:lnTo>
                  <a:lnTo>
                    <a:pt x="923606" y="319520"/>
                  </a:lnTo>
                  <a:lnTo>
                    <a:pt x="923870" y="323223"/>
                  </a:lnTo>
                  <a:lnTo>
                    <a:pt x="924400" y="326662"/>
                  </a:lnTo>
                  <a:lnTo>
                    <a:pt x="924929" y="330630"/>
                  </a:lnTo>
                  <a:lnTo>
                    <a:pt x="925723" y="334068"/>
                  </a:lnTo>
                  <a:lnTo>
                    <a:pt x="926782" y="337242"/>
                  </a:lnTo>
                  <a:lnTo>
                    <a:pt x="927840" y="340681"/>
                  </a:lnTo>
                  <a:lnTo>
                    <a:pt x="929428" y="343855"/>
                  </a:lnTo>
                  <a:lnTo>
                    <a:pt x="931016" y="347293"/>
                  </a:lnTo>
                  <a:lnTo>
                    <a:pt x="932604" y="350467"/>
                  </a:lnTo>
                  <a:lnTo>
                    <a:pt x="934192" y="353377"/>
                  </a:lnTo>
                  <a:lnTo>
                    <a:pt x="936044" y="356286"/>
                  </a:lnTo>
                  <a:lnTo>
                    <a:pt x="938161" y="359196"/>
                  </a:lnTo>
                  <a:lnTo>
                    <a:pt x="940278" y="361841"/>
                  </a:lnTo>
                  <a:lnTo>
                    <a:pt x="942660" y="364486"/>
                  </a:lnTo>
                  <a:lnTo>
                    <a:pt x="945042" y="367131"/>
                  </a:lnTo>
                  <a:lnTo>
                    <a:pt x="947424" y="369512"/>
                  </a:lnTo>
                  <a:lnTo>
                    <a:pt x="950335" y="371892"/>
                  </a:lnTo>
                  <a:lnTo>
                    <a:pt x="952981" y="374008"/>
                  </a:lnTo>
                  <a:lnTo>
                    <a:pt x="955892" y="375860"/>
                  </a:lnTo>
                  <a:lnTo>
                    <a:pt x="958803" y="377711"/>
                  </a:lnTo>
                  <a:lnTo>
                    <a:pt x="961714" y="379563"/>
                  </a:lnTo>
                  <a:lnTo>
                    <a:pt x="964890" y="381150"/>
                  </a:lnTo>
                  <a:lnTo>
                    <a:pt x="968331" y="382472"/>
                  </a:lnTo>
                  <a:lnTo>
                    <a:pt x="971506" y="383795"/>
                  </a:lnTo>
                  <a:lnTo>
                    <a:pt x="974947" y="385117"/>
                  </a:lnTo>
                  <a:lnTo>
                    <a:pt x="978387" y="386175"/>
                  </a:lnTo>
                  <a:lnTo>
                    <a:pt x="981827" y="386969"/>
                  </a:lnTo>
                  <a:lnTo>
                    <a:pt x="985797" y="387498"/>
                  </a:lnTo>
                  <a:lnTo>
                    <a:pt x="989237" y="388027"/>
                  </a:lnTo>
                  <a:lnTo>
                    <a:pt x="992942" y="388291"/>
                  </a:lnTo>
                  <a:lnTo>
                    <a:pt x="996647" y="388291"/>
                  </a:lnTo>
                  <a:lnTo>
                    <a:pt x="1000352" y="388291"/>
                  </a:lnTo>
                  <a:lnTo>
                    <a:pt x="1004057" y="388027"/>
                  </a:lnTo>
                  <a:lnTo>
                    <a:pt x="1007762" y="387498"/>
                  </a:lnTo>
                  <a:lnTo>
                    <a:pt x="1011467" y="386969"/>
                  </a:lnTo>
                  <a:lnTo>
                    <a:pt x="1014908" y="386175"/>
                  </a:lnTo>
                  <a:lnTo>
                    <a:pt x="1018348" y="385117"/>
                  </a:lnTo>
                  <a:lnTo>
                    <a:pt x="1021524" y="383795"/>
                  </a:lnTo>
                  <a:lnTo>
                    <a:pt x="1025229" y="382472"/>
                  </a:lnTo>
                  <a:lnTo>
                    <a:pt x="1028405" y="381150"/>
                  </a:lnTo>
                  <a:lnTo>
                    <a:pt x="1031580" y="379563"/>
                  </a:lnTo>
                  <a:lnTo>
                    <a:pt x="1034491" y="377711"/>
                  </a:lnTo>
                  <a:lnTo>
                    <a:pt x="1037403" y="375860"/>
                  </a:lnTo>
                  <a:lnTo>
                    <a:pt x="1040314" y="374008"/>
                  </a:lnTo>
                  <a:lnTo>
                    <a:pt x="1043225" y="371892"/>
                  </a:lnTo>
                  <a:lnTo>
                    <a:pt x="1045871" y="369512"/>
                  </a:lnTo>
                  <a:lnTo>
                    <a:pt x="1048253" y="367131"/>
                  </a:lnTo>
                  <a:lnTo>
                    <a:pt x="1050635" y="364486"/>
                  </a:lnTo>
                  <a:lnTo>
                    <a:pt x="1053017" y="361841"/>
                  </a:lnTo>
                  <a:lnTo>
                    <a:pt x="1055134" y="359196"/>
                  </a:lnTo>
                  <a:lnTo>
                    <a:pt x="1057251" y="356286"/>
                  </a:lnTo>
                  <a:lnTo>
                    <a:pt x="1059103" y="353377"/>
                  </a:lnTo>
                  <a:lnTo>
                    <a:pt x="1060956" y="350467"/>
                  </a:lnTo>
                  <a:lnTo>
                    <a:pt x="1062544" y="347293"/>
                  </a:lnTo>
                  <a:lnTo>
                    <a:pt x="1064132" y="343855"/>
                  </a:lnTo>
                  <a:lnTo>
                    <a:pt x="1065455" y="340681"/>
                  </a:lnTo>
                  <a:lnTo>
                    <a:pt x="1066513" y="337242"/>
                  </a:lnTo>
                  <a:lnTo>
                    <a:pt x="1067572" y="334068"/>
                  </a:lnTo>
                  <a:lnTo>
                    <a:pt x="1068366" y="330630"/>
                  </a:lnTo>
                  <a:lnTo>
                    <a:pt x="1068895" y="326662"/>
                  </a:lnTo>
                  <a:lnTo>
                    <a:pt x="1069424" y="323223"/>
                  </a:lnTo>
                  <a:lnTo>
                    <a:pt x="1069689" y="319520"/>
                  </a:lnTo>
                  <a:lnTo>
                    <a:pt x="1069689" y="315817"/>
                  </a:lnTo>
                  <a:lnTo>
                    <a:pt x="1069689" y="312114"/>
                  </a:lnTo>
                  <a:lnTo>
                    <a:pt x="1069424" y="308147"/>
                  </a:lnTo>
                  <a:lnTo>
                    <a:pt x="1068895" y="304444"/>
                  </a:lnTo>
                  <a:lnTo>
                    <a:pt x="1068366" y="301005"/>
                  </a:lnTo>
                  <a:lnTo>
                    <a:pt x="1067572" y="297567"/>
                  </a:lnTo>
                  <a:lnTo>
                    <a:pt x="1066513" y="294128"/>
                  </a:lnTo>
                  <a:lnTo>
                    <a:pt x="1065455" y="290425"/>
                  </a:lnTo>
                  <a:lnTo>
                    <a:pt x="1064132" y="287251"/>
                  </a:lnTo>
                  <a:lnTo>
                    <a:pt x="1062544" y="284077"/>
                  </a:lnTo>
                  <a:lnTo>
                    <a:pt x="1060956" y="280903"/>
                  </a:lnTo>
                  <a:lnTo>
                    <a:pt x="1059103" y="277993"/>
                  </a:lnTo>
                  <a:lnTo>
                    <a:pt x="1057251" y="275084"/>
                  </a:lnTo>
                  <a:lnTo>
                    <a:pt x="1055134" y="272174"/>
                  </a:lnTo>
                  <a:lnTo>
                    <a:pt x="1053017" y="269265"/>
                  </a:lnTo>
                  <a:lnTo>
                    <a:pt x="1050635" y="266620"/>
                  </a:lnTo>
                  <a:lnTo>
                    <a:pt x="1048253" y="264239"/>
                  </a:lnTo>
                  <a:lnTo>
                    <a:pt x="1045871" y="261594"/>
                  </a:lnTo>
                  <a:lnTo>
                    <a:pt x="1043225" y="259478"/>
                  </a:lnTo>
                  <a:lnTo>
                    <a:pt x="1040314" y="257362"/>
                  </a:lnTo>
                  <a:lnTo>
                    <a:pt x="1037403" y="255246"/>
                  </a:lnTo>
                  <a:lnTo>
                    <a:pt x="1034491" y="253395"/>
                  </a:lnTo>
                  <a:lnTo>
                    <a:pt x="1031580" y="251543"/>
                  </a:lnTo>
                  <a:lnTo>
                    <a:pt x="1028405" y="249956"/>
                  </a:lnTo>
                  <a:lnTo>
                    <a:pt x="1025229" y="248369"/>
                  </a:lnTo>
                  <a:lnTo>
                    <a:pt x="1021524" y="247046"/>
                  </a:lnTo>
                  <a:lnTo>
                    <a:pt x="1018348" y="245988"/>
                  </a:lnTo>
                  <a:lnTo>
                    <a:pt x="1014908" y="244930"/>
                  </a:lnTo>
                  <a:lnTo>
                    <a:pt x="1011467" y="244137"/>
                  </a:lnTo>
                  <a:lnTo>
                    <a:pt x="1007762" y="243608"/>
                  </a:lnTo>
                  <a:lnTo>
                    <a:pt x="1004057" y="243079"/>
                  </a:lnTo>
                  <a:lnTo>
                    <a:pt x="1000352" y="242814"/>
                  </a:lnTo>
                  <a:lnTo>
                    <a:pt x="996647" y="242814"/>
                  </a:lnTo>
                  <a:lnTo>
                    <a:pt x="992942" y="242814"/>
                  </a:lnTo>
                  <a:close/>
                  <a:moveTo>
                    <a:pt x="632233" y="242814"/>
                  </a:moveTo>
                  <a:lnTo>
                    <a:pt x="619795" y="243079"/>
                  </a:lnTo>
                  <a:lnTo>
                    <a:pt x="607357" y="243872"/>
                  </a:lnTo>
                  <a:lnTo>
                    <a:pt x="595183" y="245459"/>
                  </a:lnTo>
                  <a:lnTo>
                    <a:pt x="583274" y="247575"/>
                  </a:lnTo>
                  <a:lnTo>
                    <a:pt x="571365" y="250221"/>
                  </a:lnTo>
                  <a:lnTo>
                    <a:pt x="559986" y="253659"/>
                  </a:lnTo>
                  <a:lnTo>
                    <a:pt x="548606" y="257627"/>
                  </a:lnTo>
                  <a:lnTo>
                    <a:pt x="537756" y="261859"/>
                  </a:lnTo>
                  <a:lnTo>
                    <a:pt x="526905" y="266620"/>
                  </a:lnTo>
                  <a:lnTo>
                    <a:pt x="516055" y="272174"/>
                  </a:lnTo>
                  <a:lnTo>
                    <a:pt x="505998" y="277993"/>
                  </a:lnTo>
                  <a:lnTo>
                    <a:pt x="496207" y="284077"/>
                  </a:lnTo>
                  <a:lnTo>
                    <a:pt x="486679" y="291219"/>
                  </a:lnTo>
                  <a:lnTo>
                    <a:pt x="477417" y="298360"/>
                  </a:lnTo>
                  <a:lnTo>
                    <a:pt x="468684" y="305766"/>
                  </a:lnTo>
                  <a:lnTo>
                    <a:pt x="460480" y="313966"/>
                  </a:lnTo>
                  <a:lnTo>
                    <a:pt x="452276" y="322165"/>
                  </a:lnTo>
                  <a:lnTo>
                    <a:pt x="444601" y="331159"/>
                  </a:lnTo>
                  <a:lnTo>
                    <a:pt x="437191" y="340152"/>
                  </a:lnTo>
                  <a:lnTo>
                    <a:pt x="430575" y="349938"/>
                  </a:lnTo>
                  <a:lnTo>
                    <a:pt x="424224" y="359725"/>
                  </a:lnTo>
                  <a:lnTo>
                    <a:pt x="418401" y="369776"/>
                  </a:lnTo>
                  <a:lnTo>
                    <a:pt x="413109" y="380092"/>
                  </a:lnTo>
                  <a:lnTo>
                    <a:pt x="408080" y="390936"/>
                  </a:lnTo>
                  <a:lnTo>
                    <a:pt x="403846" y="402046"/>
                  </a:lnTo>
                  <a:lnTo>
                    <a:pt x="399876" y="413419"/>
                  </a:lnTo>
                  <a:lnTo>
                    <a:pt x="396701" y="424793"/>
                  </a:lnTo>
                  <a:lnTo>
                    <a:pt x="394054" y="436431"/>
                  </a:lnTo>
                  <a:lnTo>
                    <a:pt x="391937" y="448598"/>
                  </a:lnTo>
                  <a:lnTo>
                    <a:pt x="390349" y="460765"/>
                  </a:lnTo>
                  <a:lnTo>
                    <a:pt x="389291" y="472932"/>
                  </a:lnTo>
                  <a:lnTo>
                    <a:pt x="389026" y="485364"/>
                  </a:lnTo>
                  <a:lnTo>
                    <a:pt x="389291" y="498060"/>
                  </a:lnTo>
                  <a:lnTo>
                    <a:pt x="390349" y="510227"/>
                  </a:lnTo>
                  <a:lnTo>
                    <a:pt x="391937" y="522395"/>
                  </a:lnTo>
                  <a:lnTo>
                    <a:pt x="394054" y="534562"/>
                  </a:lnTo>
                  <a:lnTo>
                    <a:pt x="396701" y="546200"/>
                  </a:lnTo>
                  <a:lnTo>
                    <a:pt x="399876" y="557838"/>
                  </a:lnTo>
                  <a:lnTo>
                    <a:pt x="403846" y="568947"/>
                  </a:lnTo>
                  <a:lnTo>
                    <a:pt x="408080" y="580056"/>
                  </a:lnTo>
                  <a:lnTo>
                    <a:pt x="413109" y="590901"/>
                  </a:lnTo>
                  <a:lnTo>
                    <a:pt x="418401" y="601217"/>
                  </a:lnTo>
                  <a:lnTo>
                    <a:pt x="424224" y="611532"/>
                  </a:lnTo>
                  <a:lnTo>
                    <a:pt x="430575" y="621319"/>
                  </a:lnTo>
                  <a:lnTo>
                    <a:pt x="437191" y="630841"/>
                  </a:lnTo>
                  <a:lnTo>
                    <a:pt x="444601" y="640099"/>
                  </a:lnTo>
                  <a:lnTo>
                    <a:pt x="452276" y="648827"/>
                  </a:lnTo>
                  <a:lnTo>
                    <a:pt x="460480" y="657291"/>
                  </a:lnTo>
                  <a:lnTo>
                    <a:pt x="468684" y="665491"/>
                  </a:lnTo>
                  <a:lnTo>
                    <a:pt x="477417" y="672897"/>
                  </a:lnTo>
                  <a:lnTo>
                    <a:pt x="486679" y="680039"/>
                  </a:lnTo>
                  <a:lnTo>
                    <a:pt x="496207" y="687180"/>
                  </a:lnTo>
                  <a:lnTo>
                    <a:pt x="505998" y="693264"/>
                  </a:lnTo>
                  <a:lnTo>
                    <a:pt x="516055" y="699083"/>
                  </a:lnTo>
                  <a:lnTo>
                    <a:pt x="526905" y="704637"/>
                  </a:lnTo>
                  <a:lnTo>
                    <a:pt x="537756" y="709399"/>
                  </a:lnTo>
                  <a:lnTo>
                    <a:pt x="548606" y="713631"/>
                  </a:lnTo>
                  <a:lnTo>
                    <a:pt x="559986" y="717598"/>
                  </a:lnTo>
                  <a:lnTo>
                    <a:pt x="571365" y="721037"/>
                  </a:lnTo>
                  <a:lnTo>
                    <a:pt x="583274" y="723682"/>
                  </a:lnTo>
                  <a:lnTo>
                    <a:pt x="595183" y="725798"/>
                  </a:lnTo>
                  <a:lnTo>
                    <a:pt x="607357" y="727385"/>
                  </a:lnTo>
                  <a:lnTo>
                    <a:pt x="619795" y="728178"/>
                  </a:lnTo>
                  <a:lnTo>
                    <a:pt x="632233" y="728443"/>
                  </a:lnTo>
                  <a:lnTo>
                    <a:pt x="644672" y="728178"/>
                  </a:lnTo>
                  <a:lnTo>
                    <a:pt x="657110" y="727385"/>
                  </a:lnTo>
                  <a:lnTo>
                    <a:pt x="669283" y="725798"/>
                  </a:lnTo>
                  <a:lnTo>
                    <a:pt x="681192" y="723682"/>
                  </a:lnTo>
                  <a:lnTo>
                    <a:pt x="693101" y="721037"/>
                  </a:lnTo>
                  <a:lnTo>
                    <a:pt x="704746" y="717598"/>
                  </a:lnTo>
                  <a:lnTo>
                    <a:pt x="715861" y="713631"/>
                  </a:lnTo>
                  <a:lnTo>
                    <a:pt x="726976" y="709399"/>
                  </a:lnTo>
                  <a:lnTo>
                    <a:pt x="737561" y="704637"/>
                  </a:lnTo>
                  <a:lnTo>
                    <a:pt x="748147" y="699083"/>
                  </a:lnTo>
                  <a:lnTo>
                    <a:pt x="758204" y="693264"/>
                  </a:lnTo>
                  <a:lnTo>
                    <a:pt x="767995" y="687180"/>
                  </a:lnTo>
                  <a:lnTo>
                    <a:pt x="777523" y="680039"/>
                  </a:lnTo>
                  <a:lnTo>
                    <a:pt x="786785" y="672897"/>
                  </a:lnTo>
                  <a:lnTo>
                    <a:pt x="795518" y="665491"/>
                  </a:lnTo>
                  <a:lnTo>
                    <a:pt x="803987" y="657291"/>
                  </a:lnTo>
                  <a:lnTo>
                    <a:pt x="811926" y="648827"/>
                  </a:lnTo>
                  <a:lnTo>
                    <a:pt x="819866" y="640099"/>
                  </a:lnTo>
                  <a:lnTo>
                    <a:pt x="826746" y="630841"/>
                  </a:lnTo>
                  <a:lnTo>
                    <a:pt x="833627" y="621319"/>
                  </a:lnTo>
                  <a:lnTo>
                    <a:pt x="839978" y="611532"/>
                  </a:lnTo>
                  <a:lnTo>
                    <a:pt x="845801" y="601217"/>
                  </a:lnTo>
                  <a:lnTo>
                    <a:pt x="851094" y="590901"/>
                  </a:lnTo>
                  <a:lnTo>
                    <a:pt x="856122" y="580056"/>
                  </a:lnTo>
                  <a:lnTo>
                    <a:pt x="860356" y="568947"/>
                  </a:lnTo>
                  <a:lnTo>
                    <a:pt x="864061" y="557838"/>
                  </a:lnTo>
                  <a:lnTo>
                    <a:pt x="867501" y="546200"/>
                  </a:lnTo>
                  <a:lnTo>
                    <a:pt x="870148" y="534562"/>
                  </a:lnTo>
                  <a:lnTo>
                    <a:pt x="872265" y="522395"/>
                  </a:lnTo>
                  <a:lnTo>
                    <a:pt x="873853" y="510227"/>
                  </a:lnTo>
                  <a:lnTo>
                    <a:pt x="874911" y="498060"/>
                  </a:lnTo>
                  <a:lnTo>
                    <a:pt x="875176" y="485364"/>
                  </a:lnTo>
                  <a:lnTo>
                    <a:pt x="874911" y="472932"/>
                  </a:lnTo>
                  <a:lnTo>
                    <a:pt x="873853" y="460765"/>
                  </a:lnTo>
                  <a:lnTo>
                    <a:pt x="872265" y="448598"/>
                  </a:lnTo>
                  <a:lnTo>
                    <a:pt x="870148" y="436431"/>
                  </a:lnTo>
                  <a:lnTo>
                    <a:pt x="867501" y="424793"/>
                  </a:lnTo>
                  <a:lnTo>
                    <a:pt x="864061" y="413419"/>
                  </a:lnTo>
                  <a:lnTo>
                    <a:pt x="860356" y="402046"/>
                  </a:lnTo>
                  <a:lnTo>
                    <a:pt x="856122" y="390936"/>
                  </a:lnTo>
                  <a:lnTo>
                    <a:pt x="851094" y="380092"/>
                  </a:lnTo>
                  <a:lnTo>
                    <a:pt x="845801" y="369776"/>
                  </a:lnTo>
                  <a:lnTo>
                    <a:pt x="839978" y="359725"/>
                  </a:lnTo>
                  <a:lnTo>
                    <a:pt x="833627" y="349938"/>
                  </a:lnTo>
                  <a:lnTo>
                    <a:pt x="826746" y="340152"/>
                  </a:lnTo>
                  <a:lnTo>
                    <a:pt x="819866" y="331159"/>
                  </a:lnTo>
                  <a:lnTo>
                    <a:pt x="811926" y="322165"/>
                  </a:lnTo>
                  <a:lnTo>
                    <a:pt x="803987" y="313966"/>
                  </a:lnTo>
                  <a:lnTo>
                    <a:pt x="795518" y="305766"/>
                  </a:lnTo>
                  <a:lnTo>
                    <a:pt x="786785" y="298360"/>
                  </a:lnTo>
                  <a:lnTo>
                    <a:pt x="777523" y="291219"/>
                  </a:lnTo>
                  <a:lnTo>
                    <a:pt x="767995" y="284077"/>
                  </a:lnTo>
                  <a:lnTo>
                    <a:pt x="758204" y="277993"/>
                  </a:lnTo>
                  <a:lnTo>
                    <a:pt x="748147" y="272174"/>
                  </a:lnTo>
                  <a:lnTo>
                    <a:pt x="737561" y="266620"/>
                  </a:lnTo>
                  <a:lnTo>
                    <a:pt x="726976" y="261859"/>
                  </a:lnTo>
                  <a:lnTo>
                    <a:pt x="715861" y="257627"/>
                  </a:lnTo>
                  <a:lnTo>
                    <a:pt x="704746" y="253659"/>
                  </a:lnTo>
                  <a:lnTo>
                    <a:pt x="693101" y="250221"/>
                  </a:lnTo>
                  <a:lnTo>
                    <a:pt x="681192" y="247575"/>
                  </a:lnTo>
                  <a:lnTo>
                    <a:pt x="669283" y="245459"/>
                  </a:lnTo>
                  <a:lnTo>
                    <a:pt x="657110" y="243872"/>
                  </a:lnTo>
                  <a:lnTo>
                    <a:pt x="644672" y="243079"/>
                  </a:lnTo>
                  <a:lnTo>
                    <a:pt x="632233" y="242814"/>
                  </a:lnTo>
                  <a:close/>
                  <a:moveTo>
                    <a:pt x="291902" y="0"/>
                  </a:moveTo>
                  <a:lnTo>
                    <a:pt x="389026" y="0"/>
                  </a:lnTo>
                  <a:lnTo>
                    <a:pt x="394054" y="265"/>
                  </a:lnTo>
                  <a:lnTo>
                    <a:pt x="398818" y="529"/>
                  </a:lnTo>
                  <a:lnTo>
                    <a:pt x="403846" y="1058"/>
                  </a:lnTo>
                  <a:lnTo>
                    <a:pt x="408610" y="1852"/>
                  </a:lnTo>
                  <a:lnTo>
                    <a:pt x="413373" y="2910"/>
                  </a:lnTo>
                  <a:lnTo>
                    <a:pt x="417872" y="4232"/>
                  </a:lnTo>
                  <a:lnTo>
                    <a:pt x="422636" y="5819"/>
                  </a:lnTo>
                  <a:lnTo>
                    <a:pt x="426870" y="7406"/>
                  </a:lnTo>
                  <a:lnTo>
                    <a:pt x="431104" y="9522"/>
                  </a:lnTo>
                  <a:lnTo>
                    <a:pt x="435339" y="11903"/>
                  </a:lnTo>
                  <a:lnTo>
                    <a:pt x="439308" y="14019"/>
                  </a:lnTo>
                  <a:lnTo>
                    <a:pt x="443543" y="16664"/>
                  </a:lnTo>
                  <a:lnTo>
                    <a:pt x="447248" y="19309"/>
                  </a:lnTo>
                  <a:lnTo>
                    <a:pt x="450953" y="21954"/>
                  </a:lnTo>
                  <a:lnTo>
                    <a:pt x="454393" y="25128"/>
                  </a:lnTo>
                  <a:lnTo>
                    <a:pt x="457569" y="28302"/>
                  </a:lnTo>
                  <a:lnTo>
                    <a:pt x="461009" y="31741"/>
                  </a:lnTo>
                  <a:lnTo>
                    <a:pt x="464185" y="35179"/>
                  </a:lnTo>
                  <a:lnTo>
                    <a:pt x="466831" y="38882"/>
                  </a:lnTo>
                  <a:lnTo>
                    <a:pt x="469478" y="42585"/>
                  </a:lnTo>
                  <a:lnTo>
                    <a:pt x="472124" y="46553"/>
                  </a:lnTo>
                  <a:lnTo>
                    <a:pt x="474241" y="50785"/>
                  </a:lnTo>
                  <a:lnTo>
                    <a:pt x="476358" y="55017"/>
                  </a:lnTo>
                  <a:lnTo>
                    <a:pt x="478476" y="59249"/>
                  </a:lnTo>
                  <a:lnTo>
                    <a:pt x="480328" y="63481"/>
                  </a:lnTo>
                  <a:lnTo>
                    <a:pt x="481916" y="68242"/>
                  </a:lnTo>
                  <a:lnTo>
                    <a:pt x="483239" y="72739"/>
                  </a:lnTo>
                  <a:lnTo>
                    <a:pt x="484298" y="77500"/>
                  </a:lnTo>
                  <a:lnTo>
                    <a:pt x="485092" y="82261"/>
                  </a:lnTo>
                  <a:lnTo>
                    <a:pt x="485621" y="87286"/>
                  </a:lnTo>
                  <a:lnTo>
                    <a:pt x="486150" y="92047"/>
                  </a:lnTo>
                  <a:lnTo>
                    <a:pt x="486150" y="97073"/>
                  </a:lnTo>
                  <a:lnTo>
                    <a:pt x="1069689" y="97073"/>
                  </a:lnTo>
                  <a:lnTo>
                    <a:pt x="1074717" y="97073"/>
                  </a:lnTo>
                  <a:lnTo>
                    <a:pt x="1079745" y="97602"/>
                  </a:lnTo>
                  <a:lnTo>
                    <a:pt x="1084509" y="98131"/>
                  </a:lnTo>
                  <a:lnTo>
                    <a:pt x="1089273" y="98925"/>
                  </a:lnTo>
                  <a:lnTo>
                    <a:pt x="1093772" y="99983"/>
                  </a:lnTo>
                  <a:lnTo>
                    <a:pt x="1098535" y="101305"/>
                  </a:lnTo>
                  <a:lnTo>
                    <a:pt x="1103034" y="102892"/>
                  </a:lnTo>
                  <a:lnTo>
                    <a:pt x="1107533" y="104744"/>
                  </a:lnTo>
                  <a:lnTo>
                    <a:pt x="1111767" y="106595"/>
                  </a:lnTo>
                  <a:lnTo>
                    <a:pt x="1115737" y="108711"/>
                  </a:lnTo>
                  <a:lnTo>
                    <a:pt x="1119971" y="111092"/>
                  </a:lnTo>
                  <a:lnTo>
                    <a:pt x="1123941" y="113737"/>
                  </a:lnTo>
                  <a:lnTo>
                    <a:pt x="1127646" y="116382"/>
                  </a:lnTo>
                  <a:lnTo>
                    <a:pt x="1131351" y="119027"/>
                  </a:lnTo>
                  <a:lnTo>
                    <a:pt x="1134791" y="122201"/>
                  </a:lnTo>
                  <a:lnTo>
                    <a:pt x="1138496" y="125639"/>
                  </a:lnTo>
                  <a:lnTo>
                    <a:pt x="1141672" y="128813"/>
                  </a:lnTo>
                  <a:lnTo>
                    <a:pt x="1144583" y="132252"/>
                  </a:lnTo>
                  <a:lnTo>
                    <a:pt x="1147494" y="135955"/>
                  </a:lnTo>
                  <a:lnTo>
                    <a:pt x="1150141" y="139658"/>
                  </a:lnTo>
                  <a:lnTo>
                    <a:pt x="1152522" y="143890"/>
                  </a:lnTo>
                  <a:lnTo>
                    <a:pt x="1155169" y="147858"/>
                  </a:lnTo>
                  <a:lnTo>
                    <a:pt x="1157286" y="152090"/>
                  </a:lnTo>
                  <a:lnTo>
                    <a:pt x="1159139" y="156322"/>
                  </a:lnTo>
                  <a:lnTo>
                    <a:pt x="1160991" y="160818"/>
                  </a:lnTo>
                  <a:lnTo>
                    <a:pt x="1162579" y="165315"/>
                  </a:lnTo>
                  <a:lnTo>
                    <a:pt x="1163902" y="169811"/>
                  </a:lnTo>
                  <a:lnTo>
                    <a:pt x="1164961" y="174573"/>
                  </a:lnTo>
                  <a:lnTo>
                    <a:pt x="1165755" y="179334"/>
                  </a:lnTo>
                  <a:lnTo>
                    <a:pt x="1166284" y="184359"/>
                  </a:lnTo>
                  <a:lnTo>
                    <a:pt x="1166813" y="189120"/>
                  </a:lnTo>
                  <a:lnTo>
                    <a:pt x="1166813" y="194146"/>
                  </a:lnTo>
                  <a:lnTo>
                    <a:pt x="1166813" y="777111"/>
                  </a:lnTo>
                  <a:lnTo>
                    <a:pt x="1166813" y="782137"/>
                  </a:lnTo>
                  <a:lnTo>
                    <a:pt x="1166284" y="786898"/>
                  </a:lnTo>
                  <a:lnTo>
                    <a:pt x="1165755" y="791924"/>
                  </a:lnTo>
                  <a:lnTo>
                    <a:pt x="1164961" y="796949"/>
                  </a:lnTo>
                  <a:lnTo>
                    <a:pt x="1163902" y="801446"/>
                  </a:lnTo>
                  <a:lnTo>
                    <a:pt x="1162579" y="805942"/>
                  </a:lnTo>
                  <a:lnTo>
                    <a:pt x="1160991" y="810439"/>
                  </a:lnTo>
                  <a:lnTo>
                    <a:pt x="1159139" y="815200"/>
                  </a:lnTo>
                  <a:lnTo>
                    <a:pt x="1157286" y="819432"/>
                  </a:lnTo>
                  <a:lnTo>
                    <a:pt x="1155169" y="823400"/>
                  </a:lnTo>
                  <a:lnTo>
                    <a:pt x="1152522" y="827632"/>
                  </a:lnTo>
                  <a:lnTo>
                    <a:pt x="1150141" y="831335"/>
                  </a:lnTo>
                  <a:lnTo>
                    <a:pt x="1147494" y="835567"/>
                  </a:lnTo>
                  <a:lnTo>
                    <a:pt x="1144583" y="839005"/>
                  </a:lnTo>
                  <a:lnTo>
                    <a:pt x="1141672" y="842708"/>
                  </a:lnTo>
                  <a:lnTo>
                    <a:pt x="1138496" y="845882"/>
                  </a:lnTo>
                  <a:lnTo>
                    <a:pt x="1134791" y="849056"/>
                  </a:lnTo>
                  <a:lnTo>
                    <a:pt x="1131351" y="852495"/>
                  </a:lnTo>
                  <a:lnTo>
                    <a:pt x="1127646" y="855140"/>
                  </a:lnTo>
                  <a:lnTo>
                    <a:pt x="1123941" y="858049"/>
                  </a:lnTo>
                  <a:lnTo>
                    <a:pt x="1119971" y="860430"/>
                  </a:lnTo>
                  <a:lnTo>
                    <a:pt x="1115737" y="862811"/>
                  </a:lnTo>
                  <a:lnTo>
                    <a:pt x="1111767" y="864927"/>
                  </a:lnTo>
                  <a:lnTo>
                    <a:pt x="1107533" y="866778"/>
                  </a:lnTo>
                  <a:lnTo>
                    <a:pt x="1103034" y="868630"/>
                  </a:lnTo>
                  <a:lnTo>
                    <a:pt x="1098535" y="870217"/>
                  </a:lnTo>
                  <a:lnTo>
                    <a:pt x="1093772" y="871539"/>
                  </a:lnTo>
                  <a:lnTo>
                    <a:pt x="1089273" y="872597"/>
                  </a:lnTo>
                  <a:lnTo>
                    <a:pt x="1084509" y="873655"/>
                  </a:lnTo>
                  <a:lnTo>
                    <a:pt x="1079745" y="874184"/>
                  </a:lnTo>
                  <a:lnTo>
                    <a:pt x="1074717" y="874449"/>
                  </a:lnTo>
                  <a:lnTo>
                    <a:pt x="1069689" y="874713"/>
                  </a:lnTo>
                  <a:lnTo>
                    <a:pt x="97124" y="874713"/>
                  </a:lnTo>
                  <a:lnTo>
                    <a:pt x="92361" y="874449"/>
                  </a:lnTo>
                  <a:lnTo>
                    <a:pt x="87332" y="874184"/>
                  </a:lnTo>
                  <a:lnTo>
                    <a:pt x="82304" y="873655"/>
                  </a:lnTo>
                  <a:lnTo>
                    <a:pt x="77541" y="872597"/>
                  </a:lnTo>
                  <a:lnTo>
                    <a:pt x="73042" y="871539"/>
                  </a:lnTo>
                  <a:lnTo>
                    <a:pt x="68543" y="870217"/>
                  </a:lnTo>
                  <a:lnTo>
                    <a:pt x="63779" y="868630"/>
                  </a:lnTo>
                  <a:lnTo>
                    <a:pt x="59545" y="866778"/>
                  </a:lnTo>
                  <a:lnTo>
                    <a:pt x="55311" y="864927"/>
                  </a:lnTo>
                  <a:lnTo>
                    <a:pt x="51076" y="862811"/>
                  </a:lnTo>
                  <a:lnTo>
                    <a:pt x="47107" y="860430"/>
                  </a:lnTo>
                  <a:lnTo>
                    <a:pt x="42872" y="858049"/>
                  </a:lnTo>
                  <a:lnTo>
                    <a:pt x="39167" y="855140"/>
                  </a:lnTo>
                  <a:lnTo>
                    <a:pt x="35462" y="852495"/>
                  </a:lnTo>
                  <a:lnTo>
                    <a:pt x="32022" y="849056"/>
                  </a:lnTo>
                  <a:lnTo>
                    <a:pt x="28846" y="845882"/>
                  </a:lnTo>
                  <a:lnTo>
                    <a:pt x="25406" y="842708"/>
                  </a:lnTo>
                  <a:lnTo>
                    <a:pt x="22230" y="839005"/>
                  </a:lnTo>
                  <a:lnTo>
                    <a:pt x="19319" y="835567"/>
                  </a:lnTo>
                  <a:lnTo>
                    <a:pt x="16673" y="831335"/>
                  </a:lnTo>
                  <a:lnTo>
                    <a:pt x="14291" y="827632"/>
                  </a:lnTo>
                  <a:lnTo>
                    <a:pt x="11909" y="823400"/>
                  </a:lnTo>
                  <a:lnTo>
                    <a:pt x="9792" y="819432"/>
                  </a:lnTo>
                  <a:lnTo>
                    <a:pt x="7675" y="815200"/>
                  </a:lnTo>
                  <a:lnTo>
                    <a:pt x="5822" y="810439"/>
                  </a:lnTo>
                  <a:lnTo>
                    <a:pt x="4499" y="805942"/>
                  </a:lnTo>
                  <a:lnTo>
                    <a:pt x="3176" y="801446"/>
                  </a:lnTo>
                  <a:lnTo>
                    <a:pt x="2117" y="796949"/>
                  </a:lnTo>
                  <a:lnTo>
                    <a:pt x="1059" y="791924"/>
                  </a:lnTo>
                  <a:lnTo>
                    <a:pt x="529" y="786898"/>
                  </a:lnTo>
                  <a:lnTo>
                    <a:pt x="265" y="782137"/>
                  </a:lnTo>
                  <a:lnTo>
                    <a:pt x="40" y="777875"/>
                  </a:lnTo>
                  <a:lnTo>
                    <a:pt x="0" y="777875"/>
                  </a:lnTo>
                  <a:lnTo>
                    <a:pt x="0" y="777111"/>
                  </a:lnTo>
                  <a:lnTo>
                    <a:pt x="0" y="194146"/>
                  </a:lnTo>
                  <a:lnTo>
                    <a:pt x="0" y="193675"/>
                  </a:lnTo>
                  <a:lnTo>
                    <a:pt x="25" y="193675"/>
                  </a:lnTo>
                  <a:lnTo>
                    <a:pt x="265" y="189120"/>
                  </a:lnTo>
                  <a:lnTo>
                    <a:pt x="529" y="184359"/>
                  </a:lnTo>
                  <a:lnTo>
                    <a:pt x="1059" y="179334"/>
                  </a:lnTo>
                  <a:lnTo>
                    <a:pt x="2117" y="174573"/>
                  </a:lnTo>
                  <a:lnTo>
                    <a:pt x="3176" y="169811"/>
                  </a:lnTo>
                  <a:lnTo>
                    <a:pt x="4499" y="165315"/>
                  </a:lnTo>
                  <a:lnTo>
                    <a:pt x="5822" y="160818"/>
                  </a:lnTo>
                  <a:lnTo>
                    <a:pt x="7675" y="156322"/>
                  </a:lnTo>
                  <a:lnTo>
                    <a:pt x="9792" y="152090"/>
                  </a:lnTo>
                  <a:lnTo>
                    <a:pt x="11909" y="147858"/>
                  </a:lnTo>
                  <a:lnTo>
                    <a:pt x="14291" y="143890"/>
                  </a:lnTo>
                  <a:lnTo>
                    <a:pt x="16673" y="139658"/>
                  </a:lnTo>
                  <a:lnTo>
                    <a:pt x="19319" y="135955"/>
                  </a:lnTo>
                  <a:lnTo>
                    <a:pt x="22230" y="132252"/>
                  </a:lnTo>
                  <a:lnTo>
                    <a:pt x="25406" y="128813"/>
                  </a:lnTo>
                  <a:lnTo>
                    <a:pt x="28846" y="125639"/>
                  </a:lnTo>
                  <a:lnTo>
                    <a:pt x="32022" y="122201"/>
                  </a:lnTo>
                  <a:lnTo>
                    <a:pt x="35462" y="119027"/>
                  </a:lnTo>
                  <a:lnTo>
                    <a:pt x="39167" y="116382"/>
                  </a:lnTo>
                  <a:lnTo>
                    <a:pt x="42872" y="113737"/>
                  </a:lnTo>
                  <a:lnTo>
                    <a:pt x="47107" y="111092"/>
                  </a:lnTo>
                  <a:lnTo>
                    <a:pt x="51076" y="108711"/>
                  </a:lnTo>
                  <a:lnTo>
                    <a:pt x="55311" y="106595"/>
                  </a:lnTo>
                  <a:lnTo>
                    <a:pt x="59545" y="104744"/>
                  </a:lnTo>
                  <a:lnTo>
                    <a:pt x="63779" y="102892"/>
                  </a:lnTo>
                  <a:lnTo>
                    <a:pt x="68543" y="101305"/>
                  </a:lnTo>
                  <a:lnTo>
                    <a:pt x="73042" y="99983"/>
                  </a:lnTo>
                  <a:lnTo>
                    <a:pt x="77541" y="98925"/>
                  </a:lnTo>
                  <a:lnTo>
                    <a:pt x="82304" y="98131"/>
                  </a:lnTo>
                  <a:lnTo>
                    <a:pt x="87332" y="97602"/>
                  </a:lnTo>
                  <a:lnTo>
                    <a:pt x="92361" y="97073"/>
                  </a:lnTo>
                  <a:lnTo>
                    <a:pt x="97124" y="97073"/>
                  </a:lnTo>
                  <a:lnTo>
                    <a:pt x="194513" y="97073"/>
                  </a:lnTo>
                  <a:lnTo>
                    <a:pt x="194778" y="92047"/>
                  </a:lnTo>
                  <a:lnTo>
                    <a:pt x="195042" y="87286"/>
                  </a:lnTo>
                  <a:lnTo>
                    <a:pt x="195836" y="82261"/>
                  </a:lnTo>
                  <a:lnTo>
                    <a:pt x="196630" y="77500"/>
                  </a:lnTo>
                  <a:lnTo>
                    <a:pt x="197953" y="72739"/>
                  </a:lnTo>
                  <a:lnTo>
                    <a:pt x="199277" y="68242"/>
                  </a:lnTo>
                  <a:lnTo>
                    <a:pt x="200600" y="63481"/>
                  </a:lnTo>
                  <a:lnTo>
                    <a:pt x="202452" y="59249"/>
                  </a:lnTo>
                  <a:lnTo>
                    <a:pt x="204305" y="55017"/>
                  </a:lnTo>
                  <a:lnTo>
                    <a:pt x="206422" y="50785"/>
                  </a:lnTo>
                  <a:lnTo>
                    <a:pt x="208804" y="46553"/>
                  </a:lnTo>
                  <a:lnTo>
                    <a:pt x="211186" y="42585"/>
                  </a:lnTo>
                  <a:lnTo>
                    <a:pt x="213832" y="38882"/>
                  </a:lnTo>
                  <a:lnTo>
                    <a:pt x="217008" y="35179"/>
                  </a:lnTo>
                  <a:lnTo>
                    <a:pt x="219919" y="31741"/>
                  </a:lnTo>
                  <a:lnTo>
                    <a:pt x="223095" y="28302"/>
                  </a:lnTo>
                  <a:lnTo>
                    <a:pt x="226535" y="25128"/>
                  </a:lnTo>
                  <a:lnTo>
                    <a:pt x="229975" y="21954"/>
                  </a:lnTo>
                  <a:lnTo>
                    <a:pt x="233680" y="19309"/>
                  </a:lnTo>
                  <a:lnTo>
                    <a:pt x="237650" y="16664"/>
                  </a:lnTo>
                  <a:lnTo>
                    <a:pt x="241355" y="14019"/>
                  </a:lnTo>
                  <a:lnTo>
                    <a:pt x="245589" y="11903"/>
                  </a:lnTo>
                  <a:lnTo>
                    <a:pt x="249559" y="9522"/>
                  </a:lnTo>
                  <a:lnTo>
                    <a:pt x="254058" y="7406"/>
                  </a:lnTo>
                  <a:lnTo>
                    <a:pt x="258557" y="5819"/>
                  </a:lnTo>
                  <a:lnTo>
                    <a:pt x="262791" y="4232"/>
                  </a:lnTo>
                  <a:lnTo>
                    <a:pt x="267555" y="2910"/>
                  </a:lnTo>
                  <a:lnTo>
                    <a:pt x="272054" y="1852"/>
                  </a:lnTo>
                  <a:lnTo>
                    <a:pt x="277082" y="1058"/>
                  </a:lnTo>
                  <a:lnTo>
                    <a:pt x="281845" y="529"/>
                  </a:lnTo>
                  <a:lnTo>
                    <a:pt x="286874" y="265"/>
                  </a:lnTo>
                  <a:lnTo>
                    <a:pt x="291902" y="0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97876" y="4378362"/>
            <a:ext cx="1071735" cy="1071735"/>
            <a:chOff x="9297876" y="4378362"/>
            <a:chExt cx="1071735" cy="1071735"/>
          </a:xfrm>
        </p:grpSpPr>
        <p:sp>
          <p:nvSpPr>
            <p:cNvPr id="28" name="椭圆 27"/>
            <p:cNvSpPr/>
            <p:nvPr/>
          </p:nvSpPr>
          <p:spPr>
            <a:xfrm>
              <a:off x="9297876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KSO_Shape"/>
            <p:cNvSpPr>
              <a:spLocks/>
            </p:cNvSpPr>
            <p:nvPr/>
          </p:nvSpPr>
          <p:spPr bwMode="auto">
            <a:xfrm>
              <a:off x="9624392" y="4502635"/>
              <a:ext cx="439033" cy="823187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35595" y="5702519"/>
            <a:ext cx="2160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39" name="矩形 38"/>
          <p:cNvSpPr/>
          <p:nvPr/>
        </p:nvSpPr>
        <p:spPr>
          <a:xfrm>
            <a:off x="3441543" y="5702519"/>
            <a:ext cx="2088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 All images and videos on Pixabay</a:t>
            </a:r>
          </a:p>
        </p:txBody>
      </p:sp>
      <p:sp>
        <p:nvSpPr>
          <p:cNvPr id="40" name="矩形 39"/>
          <p:cNvSpPr/>
          <p:nvPr/>
        </p:nvSpPr>
        <p:spPr>
          <a:xfrm>
            <a:off x="6232368" y="5702519"/>
            <a:ext cx="1956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41" name="矩形 40"/>
          <p:cNvSpPr/>
          <p:nvPr/>
        </p:nvSpPr>
        <p:spPr>
          <a:xfrm>
            <a:off x="8832304" y="5702519"/>
            <a:ext cx="1992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you were looking for at public domain archive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35" name="任意多边形: 形状 3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0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25 0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  <p:sp>
        <p:nvSpPr>
          <p:cNvPr id="7" name="矩形 6"/>
          <p:cNvSpPr/>
          <p:nvPr/>
        </p:nvSpPr>
        <p:spPr>
          <a:xfrm>
            <a:off x="3554760" y="3049215"/>
            <a:ext cx="508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PowerPoint applies to business summary, work report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015880" y="3645024"/>
            <a:ext cx="2160240" cy="36004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Morning for PPT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9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rcRect l="17064" t="2774" r="17064"/>
          <a:stretch>
            <a:fillRect/>
          </a:stretch>
        </p:blipFill>
        <p:spPr>
          <a:xfrm>
            <a:off x="9508624" y="1772820"/>
            <a:ext cx="2060358" cy="2390013"/>
          </a:xfrm>
          <a:custGeom>
            <a:avLst/>
            <a:gdLst>
              <a:gd name="connsiteX0" fmla="*/ 1030180 w 2060358"/>
              <a:gd name="connsiteY0" fmla="*/ 0 h 2390013"/>
              <a:gd name="connsiteX1" fmla="*/ 2060358 w 2060358"/>
              <a:gd name="connsiteY1" fmla="*/ 515090 h 2390013"/>
              <a:gd name="connsiteX2" fmla="*/ 2060358 w 2060358"/>
              <a:gd name="connsiteY2" fmla="*/ 1874926 h 2390013"/>
              <a:gd name="connsiteX3" fmla="*/ 1030183 w 2060358"/>
              <a:gd name="connsiteY3" fmla="*/ 2390013 h 2390013"/>
              <a:gd name="connsiteX4" fmla="*/ 1030177 w 2060358"/>
              <a:gd name="connsiteY4" fmla="*/ 2390013 h 2390013"/>
              <a:gd name="connsiteX5" fmla="*/ 0 w 2060358"/>
              <a:gd name="connsiteY5" fmla="*/ 1874926 h 2390013"/>
              <a:gd name="connsiteX6" fmla="*/ 0 w 2060358"/>
              <a:gd name="connsiteY6" fmla="*/ 515090 h 239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358" h="2390013">
                <a:moveTo>
                  <a:pt x="1030180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83" y="2390013"/>
                </a:lnTo>
                <a:lnTo>
                  <a:pt x="1030177" y="2390013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1111" t="2186" r="6097"/>
          <a:stretch>
            <a:fillRect/>
          </a:stretch>
        </p:blipFill>
        <p:spPr>
          <a:xfrm>
            <a:off x="3667901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rcRect l="19271" r="6608" b="10265"/>
          <a:stretch>
            <a:fillRect/>
          </a:stretch>
        </p:blipFill>
        <p:spPr>
          <a:xfrm>
            <a:off x="6588263" y="1772819"/>
            <a:ext cx="2060357" cy="2390015"/>
          </a:xfrm>
          <a:custGeom>
            <a:avLst/>
            <a:gdLst>
              <a:gd name="connsiteX0" fmla="*/ 1030179 w 2060357"/>
              <a:gd name="connsiteY0" fmla="*/ 0 h 2390015"/>
              <a:gd name="connsiteX1" fmla="*/ 2060357 w 2060357"/>
              <a:gd name="connsiteY1" fmla="*/ 515090 h 2390015"/>
              <a:gd name="connsiteX2" fmla="*/ 2060357 w 2060357"/>
              <a:gd name="connsiteY2" fmla="*/ 1874926 h 2390015"/>
              <a:gd name="connsiteX3" fmla="*/ 1030179 w 2060357"/>
              <a:gd name="connsiteY3" fmla="*/ 2390015 h 2390015"/>
              <a:gd name="connsiteX4" fmla="*/ 0 w 2060357"/>
              <a:gd name="connsiteY4" fmla="*/ 1874926 h 2390015"/>
              <a:gd name="connsiteX5" fmla="*/ 0 w 2060357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7" h="2390015">
                <a:moveTo>
                  <a:pt x="1030179" y="0"/>
                </a:moveTo>
                <a:lnTo>
                  <a:pt x="2060357" y="515090"/>
                </a:lnTo>
                <a:lnTo>
                  <a:pt x="2060357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rcRect l="30422" t="1506" b="2378"/>
          <a:stretch>
            <a:fillRect/>
          </a:stretch>
        </p:blipFill>
        <p:spPr>
          <a:xfrm>
            <a:off x="747539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95400" y="5355793"/>
            <a:ext cx="21124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Free images and videos you can use anywhere. All images and videos on Pixabay</a:t>
            </a:r>
          </a:p>
        </p:txBody>
      </p:sp>
      <p:sp>
        <p:nvSpPr>
          <p:cNvPr id="12" name="矩形 11"/>
          <p:cNvSpPr/>
          <p:nvPr/>
        </p:nvSpPr>
        <p:spPr>
          <a:xfrm>
            <a:off x="3583422" y="5355793"/>
            <a:ext cx="2296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Although, you’re more than welcome to let me know if you use images for a website</a:t>
            </a:r>
          </a:p>
        </p:txBody>
      </p:sp>
      <p:sp>
        <p:nvSpPr>
          <p:cNvPr id="13" name="矩形 12"/>
          <p:cNvSpPr/>
          <p:nvPr/>
        </p:nvSpPr>
        <p:spPr>
          <a:xfrm>
            <a:off x="6456040" y="5355793"/>
            <a:ext cx="23762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</a:p>
        </p:txBody>
      </p:sp>
      <p:sp>
        <p:nvSpPr>
          <p:cNvPr id="14" name="矩形 13"/>
          <p:cNvSpPr/>
          <p:nvPr/>
        </p:nvSpPr>
        <p:spPr>
          <a:xfrm>
            <a:off x="9684274" y="5355793"/>
            <a:ext cx="1956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sp>
        <p:nvSpPr>
          <p:cNvPr id="21" name="矩形 20"/>
          <p:cNvSpPr/>
          <p:nvPr/>
        </p:nvSpPr>
        <p:spPr>
          <a:xfrm>
            <a:off x="1313067" y="45746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组件化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08305" y="4713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模板语法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20778" y="4713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属性计算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39051" y="4713061"/>
            <a:ext cx="184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The title content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6219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495"/>
            <a:ext cx="5303912" cy="68622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960" y="4077072"/>
            <a:ext cx="6417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/>
              <a:t>组件 </a:t>
            </a:r>
            <a:r>
              <a:rPr lang="en-US" altLang="zh-CN" sz="1600" dirty="0"/>
              <a:t>(Component) </a:t>
            </a:r>
            <a:r>
              <a:rPr lang="zh-CN" altLang="en-US" sz="1600" dirty="0"/>
              <a:t>是 </a:t>
            </a:r>
            <a:r>
              <a:rPr lang="en-US" altLang="zh-CN" sz="1600" dirty="0"/>
              <a:t>Vue.js </a:t>
            </a:r>
            <a:r>
              <a:rPr lang="zh-CN" altLang="en-US" sz="1600" dirty="0"/>
              <a:t>最强大的功能之一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algn="r"/>
            <a:r>
              <a:rPr lang="zh-CN" altLang="en-US" sz="1600" dirty="0"/>
              <a:t>封装可重用的</a:t>
            </a:r>
            <a:r>
              <a:rPr lang="zh-CN" altLang="en-US" sz="1600" dirty="0" smtClean="0"/>
              <a:t>代码</a:t>
            </a:r>
            <a:endParaRPr lang="en-US" altLang="zh-CN" sz="1600" dirty="0" smtClean="0"/>
          </a:p>
          <a:p>
            <a:pPr algn="r"/>
            <a:r>
              <a:rPr lang="zh-CN" altLang="en-US" sz="1600" dirty="0"/>
              <a:t>组件在注册之后，便可以在父实例的模块中以自定义元素 的形式</a:t>
            </a:r>
            <a:r>
              <a:rPr lang="zh-CN" altLang="en-US" sz="1600" dirty="0" smtClean="0"/>
              <a:t>使用</a:t>
            </a:r>
            <a:endParaRPr lang="en-US" altLang="zh-CN" sz="1600" dirty="0" smtClean="0"/>
          </a:p>
          <a:p>
            <a:pPr algn="r"/>
            <a:r>
              <a:rPr lang="zh-CN" altLang="en-US" sz="1600" dirty="0"/>
              <a:t>允许我们使用小型、独立和通常可复用的组件构建大型应用。</a:t>
            </a:r>
            <a:endParaRPr lang="en-US" altLang="zh-CN" sz="1600" dirty="0" smtClean="0"/>
          </a:p>
          <a:p>
            <a:pPr algn="r"/>
            <a:r>
              <a:rPr lang="zh-CN" altLang="en-US" sz="1600" dirty="0" smtClean="0"/>
              <a:t>要</a:t>
            </a:r>
            <a:r>
              <a:rPr lang="zh-CN" altLang="en-US" sz="1600" dirty="0"/>
              <a:t>确保在初始化根实例</a:t>
            </a:r>
            <a:r>
              <a:rPr lang="zh-CN" altLang="en-US" sz="1600" b="1" dirty="0"/>
              <a:t>之前</a:t>
            </a:r>
            <a:r>
              <a:rPr lang="zh-CN" altLang="en-US" sz="1600" dirty="0"/>
              <a:t>注册了组件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97148" y="5448126"/>
            <a:ext cx="47515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Although, you’re more than welcome to let me know if you use images for a website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Free images and videos you can use anywhere. All images and videos on Pixabay</a:t>
            </a:r>
          </a:p>
        </p:txBody>
      </p:sp>
      <p:sp>
        <p:nvSpPr>
          <p:cNvPr id="9" name="矩形 8"/>
          <p:cNvSpPr/>
          <p:nvPr/>
        </p:nvSpPr>
        <p:spPr>
          <a:xfrm>
            <a:off x="2865659" y="1844278"/>
            <a:ext cx="33830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en-US" altLang="zh-CN" sz="44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83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-96688" y="2407409"/>
            <a:ext cx="9613862" cy="37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在一个大型应用中，有必要将整个应用程序划分为组件，以使开发可管理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7409" y="1347590"/>
            <a:ext cx="109452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任意类型的应用界面都可以抽象为一个组件树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里，一个组件本质上是一个拥有预定义选项的一个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zh-CN" altLang="en-US" sz="2800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26" name="Picture 2" descr="Component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6" y="2783238"/>
            <a:ext cx="10105016" cy="39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1803887" y="32251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1721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03887" y="32251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1" y="1628800"/>
            <a:ext cx="4908789" cy="40440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11" y="1847590"/>
            <a:ext cx="4810748" cy="288032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5519936" y="3650848"/>
            <a:ext cx="1368152" cy="3246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42227" y="318833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26783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03887" y="3225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组件的通信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400" y="1196752"/>
            <a:ext cx="1087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组件设计初衷就是要配合使用的，最常见的就是形成父子组件的关系：组件 </a:t>
            </a:r>
            <a:r>
              <a:rPr lang="en-US" altLang="zh-CN"/>
              <a:t>A </a:t>
            </a:r>
            <a:r>
              <a:rPr lang="zh-CN" altLang="en-US"/>
              <a:t>在它的模板中使用了组件 </a:t>
            </a:r>
            <a:r>
              <a:rPr lang="en-US" altLang="zh-CN"/>
              <a:t>B</a:t>
            </a:r>
            <a:r>
              <a:rPr lang="zh-CN" altLang="en-US"/>
              <a:t>。它们之间必然需要相互通信：父组件可能要给子组件下发数据，子组件则可能要将它内部发生的事情告知父组件。然而，通过一个良好定义的接口来尽可能将父子组件解耦也是很重要的。这保证了每个组件的代码可以在相对隔离的环境中书写和理解，从而提高了其可维护性和复用性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400" y="2780928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中，父子组件的关系可以总结为 </a:t>
            </a:r>
            <a:r>
              <a:rPr lang="en-US" altLang="zh-CN" b="1" dirty="0"/>
              <a:t>prop </a:t>
            </a:r>
            <a:r>
              <a:rPr lang="zh-CN" altLang="en-US" b="1" dirty="0"/>
              <a:t>向下传递，事件向上传递</a:t>
            </a:r>
            <a:r>
              <a:rPr lang="zh-CN" altLang="en-US" dirty="0"/>
              <a:t>。父组件通过 </a:t>
            </a:r>
            <a:r>
              <a:rPr lang="en-US" altLang="zh-CN" b="1" dirty="0"/>
              <a:t>prop</a:t>
            </a:r>
            <a:r>
              <a:rPr lang="zh-CN" altLang="en-US" dirty="0"/>
              <a:t>给子组件下发数据，子组件通过</a:t>
            </a:r>
            <a:r>
              <a:rPr lang="zh-CN" altLang="en-US" b="1" dirty="0"/>
              <a:t>事件</a:t>
            </a:r>
            <a:r>
              <a:rPr lang="zh-CN" altLang="en-US" dirty="0"/>
              <a:t>给父组件发送消息。看看它们是怎么工作的。</a:t>
            </a:r>
            <a:endParaRPr lang="zh-CN" altLang="en-US" dirty="0"/>
          </a:p>
        </p:txBody>
      </p:sp>
      <p:pic>
        <p:nvPicPr>
          <p:cNvPr id="1026" name="Picture 2" descr="prop 向下传递，事件向上传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427133"/>
            <a:ext cx="4331339" cy="35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295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3" b="6857"/>
          <a:stretch/>
        </p:blipFill>
        <p:spPr>
          <a:xfrm>
            <a:off x="0" y="2924944"/>
            <a:ext cx="12192000" cy="33843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521691" y="118120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3958" y="1980129"/>
            <a:ext cx="10524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70199" y="3434326"/>
            <a:ext cx="19134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</a:p>
          <a:p>
            <a:r>
              <a:rPr lang="en-US" altLang="zh-CN" sz="4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4000" dirty="0">
              <a:solidFill>
                <a:srgbClr val="1B222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70199" y="4872062"/>
            <a:ext cx="461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a list of some of my favorite sites for free stock photos.  If you haven’t found the public domain images you were looking for at Public Domain Archive</a:t>
            </a:r>
          </a:p>
        </p:txBody>
      </p:sp>
    </p:spTree>
    <p:extLst>
      <p:ext uri="{BB962C8B-B14F-4D97-AF65-F5344CB8AC3E}">
        <p14:creationId xmlns:p14="http://schemas.microsoft.com/office/powerpoint/2010/main" val="152892154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1610</Words>
  <Application>Microsoft Office PowerPoint</Application>
  <PresentationFormat>宽屏</PresentationFormat>
  <Paragraphs>225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Meiryo</vt:lpstr>
      <vt:lpstr>Microsoft JhengHei</vt:lpstr>
      <vt:lpstr>宋体</vt:lpstr>
      <vt:lpstr>微软雅黑</vt:lpstr>
      <vt:lpstr>Arial</vt:lpstr>
      <vt:lpstr>Calibri</vt:lpstr>
      <vt:lpstr>Calibri Light</vt:lpstr>
      <vt:lpstr>Felix Titling</vt:lpstr>
      <vt:lpstr>Segoe UI</vt:lpstr>
      <vt:lpstr>Segoe UI Symbol</vt:lpstr>
      <vt:lpstr>Wingdings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DUDU</cp:lastModifiedBy>
  <cp:revision>118</cp:revision>
  <dcterms:created xsi:type="dcterms:W3CDTF">2017-02-25T07:51:30Z</dcterms:created>
  <dcterms:modified xsi:type="dcterms:W3CDTF">2018-01-14T15:25:39Z</dcterms:modified>
</cp:coreProperties>
</file>